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1" r:id="rId4"/>
    <p:sldId id="262" r:id="rId5"/>
    <p:sldId id="260" r:id="rId6"/>
    <p:sldId id="263" r:id="rId7"/>
    <p:sldId id="265" r:id="rId8"/>
    <p:sldId id="268" r:id="rId9"/>
    <p:sldId id="269" r:id="rId10"/>
    <p:sldId id="271" r:id="rId11"/>
    <p:sldId id="272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DAB6-1FD9-4BF3-BE4A-6D425FC04C5E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6AD5-DB4E-4248-9BA3-369718B85E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DAB6-1FD9-4BF3-BE4A-6D425FC04C5E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6AD5-DB4E-4248-9BA3-369718B85E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DAB6-1FD9-4BF3-BE4A-6D425FC04C5E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6AD5-DB4E-4248-9BA3-369718B85E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DAB6-1FD9-4BF3-BE4A-6D425FC04C5E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6AD5-DB4E-4248-9BA3-369718B85E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DAB6-1FD9-4BF3-BE4A-6D425FC04C5E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6AD5-DB4E-4248-9BA3-369718B85E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DAB6-1FD9-4BF3-BE4A-6D425FC04C5E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6AD5-DB4E-4248-9BA3-369718B85E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DAB6-1FD9-4BF3-BE4A-6D425FC04C5E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6AD5-DB4E-4248-9BA3-369718B85E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DAB6-1FD9-4BF3-BE4A-6D425FC04C5E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6AD5-DB4E-4248-9BA3-369718B85E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DAB6-1FD9-4BF3-BE4A-6D425FC04C5E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6AD5-DB4E-4248-9BA3-369718B85E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DAB6-1FD9-4BF3-BE4A-6D425FC04C5E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6AD5-DB4E-4248-9BA3-369718B85E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DAB6-1FD9-4BF3-BE4A-6D425FC04C5E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6AD5-DB4E-4248-9BA3-369718B85E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0DAB6-1FD9-4BF3-BE4A-6D425FC04C5E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E6AD5-DB4E-4248-9BA3-369718B85ED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s://ds05.infourok.ru/uploads/ex/037b/00123f72-64e27d1d/640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037b/00123f72-64e27d1d/img1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ds05.infourok.ru/uploads/ex/043e/00013cbd-fcf6d367/img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Admin\Downloads\img4.jpg"/>
          <p:cNvPicPr>
            <a:picLocks noGrp="1"/>
          </p:cNvPicPr>
          <p:nvPr>
            <p:ph idx="1"/>
          </p:nvPr>
        </p:nvPicPr>
        <p:blipFill>
          <a:blip r:embed="rId2"/>
          <a:srcRect l="13627" t="34927" r="5038" b="5402"/>
          <a:stretch>
            <a:fillRect/>
          </a:stretch>
        </p:blipFill>
        <p:spPr bwMode="auto">
          <a:xfrm>
            <a:off x="428596" y="1357298"/>
            <a:ext cx="835824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shareslide.ru/img/thumbs/96bdcd5badde1fa72adea491c3a158cc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 descr="https://ds04.infourok.ru/uploads/ex/126b/0013adf2-5c7505a2/img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4214818"/>
            <a:ext cx="51435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Было время, когда человечество, еще не знало, что такое деньги. Люди сами изготавливали необходимые для жизни вещи и добывали себе еду. Одни охотились, другие ловили рыбу, третьи работали на земле…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Сначала они меняли товар на товар. Кто менял рыбу на яйца, кто мясо на топоры, глиняные горшки меняли на кур, зерно на масло. Но это было неудобно.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\Desktop\tovarnye-deng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85728"/>
            <a:ext cx="3571900" cy="2500329"/>
          </a:xfrm>
          <a:prstGeom prst="rect">
            <a:avLst/>
          </a:prstGeom>
          <a:noFill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017246"/>
            <a:ext cx="3286148" cy="256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C:\Users\Admin\Desktop\fad9eb0096cf430822fe0de2109a1c5e-800x.jpg"/>
          <p:cNvPicPr/>
          <p:nvPr/>
        </p:nvPicPr>
        <p:blipFill>
          <a:blip r:embed="rId4"/>
          <a:srcRect r="30702"/>
          <a:stretch>
            <a:fillRect/>
          </a:stretch>
        </p:blipFill>
        <p:spPr bwMode="auto">
          <a:xfrm>
            <a:off x="5500694" y="3929066"/>
            <a:ext cx="3396196" cy="277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2786057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 люди пришли к выводу, что нужны деньги. У одних деньгами сначала были животные: овцы, коровы, козы. Другие стали расплачиваться шкурками белок, зайцев, лисиц. Те, кто жили около моря, расплачивались солью, ракушками.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500570"/>
            <a:ext cx="3595686" cy="1662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4429132"/>
            <a:ext cx="3895715" cy="169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714348" y="571480"/>
            <a:ext cx="785818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Шло время и в российском государстве первыми деньгами стали служить шкуры животных – песца, белки, соболя, куницы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1643050"/>
            <a:ext cx="59293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XI веке деньги стали обозначать словом“куны”. А мелкие денежные единицы – словами “бела”, “лобки”, “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мордки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”, “ушки” и т.д. Это были металлические бруски, кольца, лопаты, топорики и даже бронзовые диски в виде шкур животных. А какие же были преимущества металлических денег перед другими? Они не портились, не занимали много места. А при сделках легко делились на части. Но самое главное – ими можно было расплачиваться за любой товар. Изготавливали их из серебра, золота, меди.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ownloads\f5703a954e2399cc44003b5154ee921c0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988" y="-26988"/>
            <a:ext cx="9199563" cy="69119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Первые моне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"/>
            <a:ext cx="4714908" cy="35285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929322" y="285728"/>
            <a:ext cx="28575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Так на Руси стали изготавливать свои первые деньги – серебряные слитки- ГРИВНЫ. Гривну можно было разрубить на несколько частей. От слова «рубить» и появилось современное название РУБЛЬ. В разных городах Руси были свои гривны. 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786190"/>
            <a:ext cx="4357718" cy="288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3714752"/>
            <a:ext cx="38576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Первые деньги были мало похожи на современные. Сначала они изготавливались в виде колец разной величины, затем им просто начали придавать конфигурацию небольших слитков. Позже слитки стали делить на кусочки.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Источник: https://razvivashka.online/sfery-razvitiya/kak-poyavilis-dengi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14942" y="571479"/>
            <a:ext cx="37147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Чеканить монеты начали уже при князе Владимире. Золотые монеты назывались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златниками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серебряные – серебряниками. Кроме этих денег на Руси использовались арабские и византийские монеты, так как именно с этими народами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русичи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вели наиболее активную торговлю.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Источник: https://razvivashka.online/sfery-razvitiya/kak-poyavilis-dengi</a:t>
            </a:r>
          </a:p>
        </p:txBody>
      </p:sp>
      <p:pic>
        <p:nvPicPr>
          <p:cNvPr id="33794" name="Picture 2" descr="C:\Users\Admin\Desktop\monety-drevney-pruss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4752013" cy="264320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929190" y="4714884"/>
            <a:ext cx="4000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572008"/>
            <a:ext cx="4216538" cy="208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643570" y="4214818"/>
            <a:ext cx="32147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1704 году при царе Петре 1, начинают деньги делать круглой формы и одинаковой толщины.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57158" y="0"/>
            <a:ext cx="428624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соседних городах князья стали выпускать свои монеты со своими печатями.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затрудняло торговлю. Поэтому во время правления царя Ивана Грозного,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отменяется чеканка монет в других городах. И начинают чеканить монету новую,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единую на всю Русь, на которой изображен всадник с копьем.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Отсюда название монеты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КОПЕЙКА.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85728"/>
            <a:ext cx="3000396" cy="307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500438"/>
            <a:ext cx="285752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3786189"/>
            <a:ext cx="49292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делить такие золотые и серебряные слитки было сложно. Да и такой металл очень тяжелый. Носить с собой в кармане было неудобно. Поэтому, во время правления на Руси князя Дмитрия Донского, стали чеканить монеты с его образом – человек с топором и саблей. На каждой монете чеканилась надпись «печать князя великого Дмитрия». Эти монеты стали называть ДЕНГА, что значит «звонкая».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571480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металлических денег все же оказался важный недостаток — они тяжелые и занимают много места.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поэтому люди придумали выход: золото передавали на хранение в банк, а вместо него брали с собой бумажные расписки.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Admin\Desktop\8d471cc1a1d213e6ed7ad854b7c6febd-800x.jpg"/>
          <p:cNvPicPr/>
          <p:nvPr/>
        </p:nvPicPr>
        <p:blipFill>
          <a:blip r:embed="rId2"/>
          <a:srcRect l="33915" t="13846" r="6919" b="4583"/>
          <a:stretch>
            <a:fillRect/>
          </a:stretch>
        </p:blipFill>
        <p:spPr bwMode="auto">
          <a:xfrm>
            <a:off x="1500166" y="2214554"/>
            <a:ext cx="6132132" cy="413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477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</cp:revision>
  <dcterms:created xsi:type="dcterms:W3CDTF">2022-03-24T08:21:51Z</dcterms:created>
  <dcterms:modified xsi:type="dcterms:W3CDTF">2022-03-24T09:57:25Z</dcterms:modified>
</cp:coreProperties>
</file>