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7984" y="2708476"/>
            <a:ext cx="3816423" cy="12245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«Путешествие в лес»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 воспитатель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«первой» категории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 А. Кущ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93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92688"/>
          </a:xfrm>
        </p:spPr>
      </p:pic>
    </p:spTree>
    <p:extLst>
      <p:ext uri="{BB962C8B-B14F-4D97-AF65-F5344CB8AC3E}">
        <p14:creationId xmlns:p14="http://schemas.microsoft.com/office/powerpoint/2010/main" val="1400103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92688"/>
          </a:xfrm>
        </p:spPr>
      </p:pic>
    </p:spTree>
    <p:extLst>
      <p:ext uri="{BB962C8B-B14F-4D97-AF65-F5344CB8AC3E}">
        <p14:creationId xmlns:p14="http://schemas.microsoft.com/office/powerpoint/2010/main" val="122967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92688"/>
          </a:xfrm>
        </p:spPr>
      </p:pic>
      <p:sp>
        <p:nvSpPr>
          <p:cNvPr id="5" name="Равнобедренный треугольник 4"/>
          <p:cNvSpPr/>
          <p:nvPr/>
        </p:nvSpPr>
        <p:spPr>
          <a:xfrm>
            <a:off x="827584" y="407221"/>
            <a:ext cx="4896544" cy="46085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5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6264696"/>
          </a:xfrm>
        </p:spPr>
      </p:pic>
      <p:sp>
        <p:nvSpPr>
          <p:cNvPr id="5" name="Овал 4"/>
          <p:cNvSpPr/>
          <p:nvPr/>
        </p:nvSpPr>
        <p:spPr>
          <a:xfrm>
            <a:off x="1482374" y="1124744"/>
            <a:ext cx="1440160" cy="4176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6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92696"/>
            <a:ext cx="8280919" cy="5256584"/>
          </a:xfrm>
        </p:spPr>
      </p:pic>
      <p:sp>
        <p:nvSpPr>
          <p:cNvPr id="5" name="Овал 4"/>
          <p:cNvSpPr/>
          <p:nvPr/>
        </p:nvSpPr>
        <p:spPr>
          <a:xfrm>
            <a:off x="827584" y="1628800"/>
            <a:ext cx="3024336" cy="27363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3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92688"/>
          </a:xfrm>
        </p:spPr>
      </p:pic>
    </p:spTree>
    <p:extLst>
      <p:ext uri="{BB962C8B-B14F-4D97-AF65-F5344CB8AC3E}">
        <p14:creationId xmlns:p14="http://schemas.microsoft.com/office/powerpoint/2010/main" val="229873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563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</TotalTime>
  <Words>20</Words>
  <Application>Microsoft Office PowerPoint</Application>
  <PresentationFormat>Экран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«Путешествие в лес»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лес»</dc:title>
  <dc:creator>компьютер</dc:creator>
  <cp:lastModifiedBy>Microsoft</cp:lastModifiedBy>
  <cp:revision>3</cp:revision>
  <dcterms:created xsi:type="dcterms:W3CDTF">2022-03-28T15:00:16Z</dcterms:created>
  <dcterms:modified xsi:type="dcterms:W3CDTF">2022-03-28T15:21:56Z</dcterms:modified>
</cp:coreProperties>
</file>