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56" r:id="rId3"/>
    <p:sldId id="260" r:id="rId4"/>
    <p:sldId id="258" r:id="rId5"/>
    <p:sldId id="259" r:id="rId6"/>
    <p:sldId id="284" r:id="rId7"/>
    <p:sldId id="265" r:id="rId8"/>
    <p:sldId id="264" r:id="rId9"/>
    <p:sldId id="267" r:id="rId10"/>
    <p:sldId id="269" r:id="rId11"/>
    <p:sldId id="271" r:id="rId12"/>
    <p:sldId id="273" r:id="rId13"/>
    <p:sldId id="272" r:id="rId14"/>
    <p:sldId id="275" r:id="rId15"/>
    <p:sldId id="277" r:id="rId16"/>
    <p:sldId id="286" r:id="rId17"/>
    <p:sldId id="280" r:id="rId18"/>
    <p:sldId id="287" r:id="rId19"/>
    <p:sldId id="290" r:id="rId20"/>
    <p:sldId id="288" r:id="rId21"/>
    <p:sldId id="291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967FF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png"/><Relationship Id="rId7" Type="http://schemas.openxmlformats.org/officeDocument/2006/relationships/image" Target="../media/image9.png"/><Relationship Id="rId12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6.png"/><Relationship Id="rId5" Type="http://schemas.openxmlformats.org/officeDocument/2006/relationships/image" Target="../media/image8.png"/><Relationship Id="rId10" Type="http://schemas.openxmlformats.org/officeDocument/2006/relationships/image" Target="../media/image15.png"/><Relationship Id="rId4" Type="http://schemas.openxmlformats.org/officeDocument/2006/relationships/image" Target="../media/image13.png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Для занятия  в гости к математике\2022-11-09-20-48-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Скругленный прямоугольник 8"/>
          <p:cNvSpPr/>
          <p:nvPr/>
        </p:nvSpPr>
        <p:spPr>
          <a:xfrm>
            <a:off x="4572000" y="1785926"/>
            <a:ext cx="4143404" cy="221457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гости к царице математике</a:t>
            </a:r>
            <a:endParaRPr lang="ru-RU" sz="4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E:\Картинки для игр\2022-05-22-23-11-1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3BA158"/>
              </a:clrFrom>
              <a:clrTo>
                <a:srgbClr val="3BA158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7"/>
            <a:ext cx="9144000" cy="71014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00034" y="357166"/>
            <a:ext cx="8215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Управляющая кнопка: далее 30">
            <a:hlinkClick r:id="" action="ppaction://hlinkshowjump?jump=nextslide" highlightClick="1"/>
          </p:cNvPr>
          <p:cNvSpPr/>
          <p:nvPr/>
        </p:nvSpPr>
        <p:spPr>
          <a:xfrm>
            <a:off x="8643934" y="6286520"/>
            <a:ext cx="500066" cy="399474"/>
          </a:xfrm>
          <a:prstGeom prst="actionButtonForwardNex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357158" y="1142984"/>
            <a:ext cx="2714644" cy="5357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929322" y="1142984"/>
            <a:ext cx="2786082" cy="542928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" name="Рисунок 33" descr="E:\Картинки для игр\2022-05-22-23-07-29.png"/>
          <p:cNvPicPr/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5801" t="29985" r="71797" b="45749"/>
          <a:stretch/>
        </p:blipFill>
        <p:spPr bwMode="auto">
          <a:xfrm>
            <a:off x="4929190" y="5929330"/>
            <a:ext cx="491350" cy="6887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pic>
        <p:nvPicPr>
          <p:cNvPr id="35" name="Рисунок 34" descr="E:\Картинки для игр\2022-05-22-23-07-29.png"/>
          <p:cNvPicPr/>
          <p:nvPr/>
        </p:nvPicPr>
        <p:blipFill rotWithShape="1"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32604" t="28594" r="39593" b="45595"/>
          <a:stretch/>
        </p:blipFill>
        <p:spPr bwMode="auto">
          <a:xfrm>
            <a:off x="3571868" y="2500306"/>
            <a:ext cx="543636" cy="7600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16" y="5857892"/>
            <a:ext cx="554037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Рисунок 36" descr="E:\Картинки для игр\2022-05-22-23-07-29.png"/>
          <p:cNvPicPr/>
          <p:nvPr/>
        </p:nvPicPr>
        <p:blipFill rotWithShape="1"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67808" t="30448" r="7589" b="44359"/>
          <a:stretch/>
        </p:blipFill>
        <p:spPr bwMode="auto">
          <a:xfrm>
            <a:off x="3500430" y="4000504"/>
            <a:ext cx="519747" cy="7481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8" y="4357694"/>
            <a:ext cx="4016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Рисунок 38" descr="E:\Картинки для игр\2022-05-22-23-07-29.png"/>
          <p:cNvPicPr/>
          <p:nvPr/>
        </p:nvPicPr>
        <p:blipFill rotWithShape="1">
          <a:blip r:embed="rId8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50406" t="3865" r="30192" b="74497"/>
          <a:stretch/>
        </p:blipFill>
        <p:spPr bwMode="auto">
          <a:xfrm>
            <a:off x="5072066" y="1142984"/>
            <a:ext cx="451262" cy="7344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pic>
        <p:nvPicPr>
          <p:cNvPr id="40" name="Рисунок 39" descr="E:\Картинки для игр\2022-05-22-23-07-29.png"/>
          <p:cNvPicPr/>
          <p:nvPr/>
        </p:nvPicPr>
        <p:blipFill rotWithShape="1">
          <a:blip r:embed="rId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75609" t="2782" r="1588" b="72643"/>
          <a:stretch/>
        </p:blipFill>
        <p:spPr bwMode="auto">
          <a:xfrm>
            <a:off x="4000496" y="5072074"/>
            <a:ext cx="570015" cy="7950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pic>
        <p:nvPicPr>
          <p:cNvPr id="41" name="Рисунок 40" descr="D:\Картинки для игр\2022-05-22-23-07-29.png"/>
          <p:cNvPicPr/>
          <p:nvPr/>
        </p:nvPicPr>
        <p:blipFill>
          <a:blip r:embed="rId10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5801" t="58269" r="70997" b="17465"/>
          <a:stretch>
            <a:fillRect/>
          </a:stretch>
        </p:blipFill>
        <p:spPr bwMode="auto">
          <a:xfrm>
            <a:off x="4357686" y="3429000"/>
            <a:ext cx="552771" cy="748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Рисунок 41" descr="D:\Картинки для игр\2022-05-22-23-07-29.png"/>
          <p:cNvPicPr/>
          <p:nvPr/>
        </p:nvPicPr>
        <p:blipFill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33600" t="58888" r="43800" b="17620"/>
          <a:stretch>
            <a:fillRect/>
          </a:stretch>
        </p:blipFill>
        <p:spPr bwMode="auto">
          <a:xfrm>
            <a:off x="4643438" y="2285992"/>
            <a:ext cx="573844" cy="771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Рисунок 42" descr="D:\Картинки для игр\2022-05-22-23-07-29.png"/>
          <p:cNvPicPr/>
          <p:nvPr/>
        </p:nvPicPr>
        <p:blipFill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60800" t="60433" r="5800" b="19938"/>
          <a:stretch>
            <a:fillRect/>
          </a:stretch>
        </p:blipFill>
        <p:spPr bwMode="auto">
          <a:xfrm>
            <a:off x="3428992" y="1214422"/>
            <a:ext cx="983782" cy="748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TextBox 45"/>
          <p:cNvSpPr txBox="1"/>
          <p:nvPr/>
        </p:nvSpPr>
        <p:spPr>
          <a:xfrm>
            <a:off x="2214546" y="0"/>
            <a:ext cx="6429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Числа больше пяти положите на красный  стол, а числа меньше пяти на желтый.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04151652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23\Desktop\Для открытого занятия\2022-11-04-19-00-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4099" name="Picture 3" descr="C:\Users\123\Desktop\Для открытого занятия\2022-11-04-20-50-2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785794"/>
            <a:ext cx="8429652" cy="6285941"/>
          </a:xfrm>
          <a:prstGeom prst="rect">
            <a:avLst/>
          </a:prstGeom>
          <a:noFill/>
        </p:spPr>
      </p:pic>
      <p:pic>
        <p:nvPicPr>
          <p:cNvPr id="4" name="Picture 3" descr="C:\Users\123\Desktop\Для открытого занятия\2022-11-04-20-50-2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57222" y="-500090"/>
            <a:ext cx="8429652" cy="628594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Для открытого занятия\2022-11-04-19-00-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-228600"/>
            <a:ext cx="9663146" cy="7247360"/>
          </a:xfrm>
          <a:prstGeom prst="rect">
            <a:avLst/>
          </a:prstGeom>
          <a:noFill/>
        </p:spPr>
      </p:pic>
      <p:pic>
        <p:nvPicPr>
          <p:cNvPr id="2051" name="Picture 3" descr="C:\Users\123\Desktop\Новая папка\2022-11-09-20-41-4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8215370" cy="541357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23\Desktop\Новая папка\2022-11-09-20-32-18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C:\Users\123\Desktop\Новая папка\2022-11-09-20-34-3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406" t="7058" r="13281" b="7058"/>
          <a:stretch>
            <a:fillRect/>
          </a:stretch>
        </p:blipFill>
        <p:spPr bwMode="auto">
          <a:xfrm>
            <a:off x="4286248" y="4572008"/>
            <a:ext cx="1049249" cy="1119190"/>
          </a:xfrm>
          <a:prstGeom prst="rect">
            <a:avLst/>
          </a:prstGeom>
          <a:noFill/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23\Desktop\Новая папка\2022-11-09-20-32-18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123\Desktop\Новая папка\2022-11-09-21-11-36.png"/>
          <p:cNvPicPr>
            <a:picLocks noChangeAspect="1" noChangeArrowheads="1"/>
          </p:cNvPicPr>
          <p:nvPr/>
        </p:nvPicPr>
        <p:blipFill>
          <a:blip r:embed="rId3" cstate="print"/>
          <a:srcRect t="5158" r="5594" b="7153"/>
          <a:stretch>
            <a:fillRect/>
          </a:stretch>
        </p:blipFill>
        <p:spPr bwMode="auto">
          <a:xfrm>
            <a:off x="1142976" y="4429132"/>
            <a:ext cx="571504" cy="575645"/>
          </a:xfrm>
          <a:prstGeom prst="rect">
            <a:avLst/>
          </a:prstGeom>
          <a:noFill/>
        </p:spPr>
      </p:pic>
      <p:pic>
        <p:nvPicPr>
          <p:cNvPr id="4" name="Picture 2" descr="C:\Users\123\Desktop\Новая папка\2022-11-09-21-11-36.png"/>
          <p:cNvPicPr>
            <a:picLocks noChangeAspect="1" noChangeArrowheads="1"/>
          </p:cNvPicPr>
          <p:nvPr/>
        </p:nvPicPr>
        <p:blipFill>
          <a:blip r:embed="rId4" cstate="print"/>
          <a:srcRect t="5158" r="5594" b="7153"/>
          <a:stretch>
            <a:fillRect/>
          </a:stretch>
        </p:blipFill>
        <p:spPr bwMode="auto">
          <a:xfrm>
            <a:off x="2000232" y="3500438"/>
            <a:ext cx="431738" cy="434866"/>
          </a:xfrm>
          <a:prstGeom prst="rect">
            <a:avLst/>
          </a:prstGeom>
          <a:noFill/>
        </p:spPr>
      </p:pic>
      <p:pic>
        <p:nvPicPr>
          <p:cNvPr id="5" name="Picture 2" descr="C:\Users\123\Desktop\Новая папка\2022-11-09-21-11-36.png"/>
          <p:cNvPicPr>
            <a:picLocks noChangeAspect="1" noChangeArrowheads="1"/>
          </p:cNvPicPr>
          <p:nvPr/>
        </p:nvPicPr>
        <p:blipFill>
          <a:blip r:embed="rId5" cstate="print"/>
          <a:srcRect t="5158" r="5594" b="7153"/>
          <a:stretch>
            <a:fillRect/>
          </a:stretch>
        </p:blipFill>
        <p:spPr bwMode="auto">
          <a:xfrm>
            <a:off x="6143636" y="4143380"/>
            <a:ext cx="500066" cy="503689"/>
          </a:xfrm>
          <a:prstGeom prst="rect">
            <a:avLst/>
          </a:prstGeom>
          <a:noFill/>
        </p:spPr>
      </p:pic>
      <p:pic>
        <p:nvPicPr>
          <p:cNvPr id="6" name="Picture 2" descr="C:\Users\123\Desktop\Новая папка\2022-11-09-21-11-36.png"/>
          <p:cNvPicPr>
            <a:picLocks noChangeAspect="1" noChangeArrowheads="1"/>
          </p:cNvPicPr>
          <p:nvPr/>
        </p:nvPicPr>
        <p:blipFill>
          <a:blip r:embed="rId5" cstate="print"/>
          <a:srcRect t="5158" r="5594" b="7153"/>
          <a:stretch>
            <a:fillRect/>
          </a:stretch>
        </p:blipFill>
        <p:spPr bwMode="auto">
          <a:xfrm>
            <a:off x="7215206" y="4572008"/>
            <a:ext cx="500066" cy="503689"/>
          </a:xfrm>
          <a:prstGeom prst="rect">
            <a:avLst/>
          </a:prstGeom>
          <a:noFill/>
        </p:spPr>
      </p:pic>
      <p:pic>
        <p:nvPicPr>
          <p:cNvPr id="7" name="Picture 2" descr="C:\Users\123\Desktop\Новая папка\2022-11-09-21-11-36.png"/>
          <p:cNvPicPr>
            <a:picLocks noChangeAspect="1" noChangeArrowheads="1"/>
          </p:cNvPicPr>
          <p:nvPr/>
        </p:nvPicPr>
        <p:blipFill>
          <a:blip r:embed="rId4" cstate="print"/>
          <a:srcRect t="5158" r="5594" b="7153"/>
          <a:stretch>
            <a:fillRect/>
          </a:stretch>
        </p:blipFill>
        <p:spPr bwMode="auto">
          <a:xfrm rot="5400000">
            <a:off x="5502256" y="6070644"/>
            <a:ext cx="431200" cy="434324"/>
          </a:xfrm>
          <a:prstGeom prst="rect">
            <a:avLst/>
          </a:prstGeom>
          <a:noFill/>
        </p:spPr>
      </p:pic>
      <p:pic>
        <p:nvPicPr>
          <p:cNvPr id="8" name="Picture 2" descr="C:\Users\123\Desktop\Новая папка\2022-11-09-21-11-36.png"/>
          <p:cNvPicPr>
            <a:picLocks noChangeAspect="1" noChangeArrowheads="1"/>
          </p:cNvPicPr>
          <p:nvPr/>
        </p:nvPicPr>
        <p:blipFill>
          <a:blip r:embed="rId6" cstate="print"/>
          <a:srcRect t="5158" r="5594" b="7153"/>
          <a:stretch>
            <a:fillRect/>
          </a:stretch>
        </p:blipFill>
        <p:spPr bwMode="auto">
          <a:xfrm rot="5400000">
            <a:off x="2859544" y="3855572"/>
            <a:ext cx="567392" cy="571504"/>
          </a:xfrm>
          <a:prstGeom prst="rect">
            <a:avLst/>
          </a:prstGeom>
          <a:noFill/>
        </p:spPr>
      </p:pic>
      <p:pic>
        <p:nvPicPr>
          <p:cNvPr id="9" name="Picture 2" descr="C:\Users\123\Desktop\Новая папка\2022-11-09-21-11-36.png"/>
          <p:cNvPicPr>
            <a:picLocks noChangeAspect="1" noChangeArrowheads="1"/>
          </p:cNvPicPr>
          <p:nvPr/>
        </p:nvPicPr>
        <p:blipFill>
          <a:blip r:embed="rId4" cstate="print"/>
          <a:srcRect t="5158" r="5594" b="7153"/>
          <a:stretch>
            <a:fillRect/>
          </a:stretch>
        </p:blipFill>
        <p:spPr bwMode="auto">
          <a:xfrm>
            <a:off x="7143768" y="2786058"/>
            <a:ext cx="431224" cy="434348"/>
          </a:xfrm>
          <a:prstGeom prst="rect">
            <a:avLst/>
          </a:prstGeom>
          <a:noFill/>
        </p:spPr>
      </p:pic>
      <p:pic>
        <p:nvPicPr>
          <p:cNvPr id="10" name="Picture 2" descr="C:\Users\123\Desktop\Новая папка\2022-11-09-21-11-36.png"/>
          <p:cNvPicPr>
            <a:picLocks noChangeAspect="1" noChangeArrowheads="1"/>
          </p:cNvPicPr>
          <p:nvPr/>
        </p:nvPicPr>
        <p:blipFill>
          <a:blip r:embed="rId6" cstate="print"/>
          <a:srcRect t="5158" r="5594" b="7153"/>
          <a:stretch>
            <a:fillRect/>
          </a:stretch>
        </p:blipFill>
        <p:spPr bwMode="auto">
          <a:xfrm>
            <a:off x="4786314" y="4643446"/>
            <a:ext cx="567392" cy="57150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2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Для открытого занятия\2022-11-04-19-00-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0518" y="0"/>
            <a:ext cx="9234518" cy="6925889"/>
          </a:xfrm>
          <a:prstGeom prst="rect">
            <a:avLst/>
          </a:prstGeom>
          <a:noFill/>
        </p:spPr>
      </p:pic>
      <p:pic>
        <p:nvPicPr>
          <p:cNvPr id="2051" name="Picture 3" descr="C:\Users\123\Desktop\Новая папка\2022-11-09-20-41-4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8215370" cy="541357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23\Desktop\Для открытого занятия\2022-11-04-19-09-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Users\123\Desktop\Для занятия  в гости к математике\2022-11-20-21-56-58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18" r="4545"/>
          <a:stretch>
            <a:fillRect/>
          </a:stretch>
        </p:blipFill>
        <p:spPr bwMode="auto">
          <a:xfrm>
            <a:off x="642910" y="1643833"/>
            <a:ext cx="4071966" cy="5214167"/>
          </a:xfrm>
          <a:prstGeom prst="rect">
            <a:avLst/>
          </a:prstGeom>
          <a:noFill/>
        </p:spPr>
      </p:pic>
      <p:pic>
        <p:nvPicPr>
          <p:cNvPr id="4" name="Picture 2" descr="C:\Users\123\Desktop\Для занятия  в гости к математике\2022-11-20-21-56-58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18" r="4545"/>
          <a:stretch>
            <a:fillRect/>
          </a:stretch>
        </p:blipFill>
        <p:spPr bwMode="auto">
          <a:xfrm>
            <a:off x="5072034" y="1643833"/>
            <a:ext cx="4071966" cy="5214167"/>
          </a:xfrm>
          <a:prstGeom prst="rect">
            <a:avLst/>
          </a:prstGeom>
          <a:noFill/>
        </p:spPr>
      </p:pic>
      <p:pic>
        <p:nvPicPr>
          <p:cNvPr id="5" name="Picture 2" descr="C:\Users\123\Desktop\Для занятия  в гости к математике\2022-11-20-21-56-58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18" r="4545"/>
          <a:stretch>
            <a:fillRect/>
          </a:stretch>
        </p:blipFill>
        <p:spPr bwMode="auto">
          <a:xfrm>
            <a:off x="2786050" y="500042"/>
            <a:ext cx="4071966" cy="521416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847" y="542935"/>
            <a:ext cx="334899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/>
              <a:t>Соблюдается совой</a:t>
            </a:r>
          </a:p>
          <a:p>
            <a:r>
              <a:rPr lang="ru-RU" sz="2000" b="1" i="1" dirty="0"/>
              <a:t>Распорядок часовой.</a:t>
            </a:r>
          </a:p>
          <a:p>
            <a:r>
              <a:rPr lang="ru-RU" sz="2000" b="1" i="1" dirty="0"/>
              <a:t>Ночью </a:t>
            </a:r>
            <a:r>
              <a:rPr lang="ru-RU" sz="2000" b="1" i="1" dirty="0">
                <a:solidFill>
                  <a:srgbClr val="FF0000"/>
                </a:solidFill>
              </a:rPr>
              <a:t>в час </a:t>
            </a:r>
            <a:r>
              <a:rPr lang="ru-RU" sz="2000" b="1" i="1" dirty="0"/>
              <a:t>- по распорядку</a:t>
            </a:r>
          </a:p>
          <a:p>
            <a:r>
              <a:rPr lang="ru-RU" sz="2000" b="1" i="1" dirty="0"/>
              <a:t>Совы делают зарядку.</a:t>
            </a:r>
          </a:p>
          <a:p>
            <a:r>
              <a:rPr lang="ru-RU" sz="2000" b="1" i="1" dirty="0">
                <a:solidFill>
                  <a:srgbClr val="FF0000"/>
                </a:solidFill>
              </a:rPr>
              <a:t>В три </a:t>
            </a:r>
            <a:r>
              <a:rPr lang="ru-RU" sz="2000" b="1" i="1" dirty="0"/>
              <a:t>сова готовит суп</a:t>
            </a:r>
          </a:p>
          <a:p>
            <a:r>
              <a:rPr lang="ru-RU" sz="2000" b="1" i="1" dirty="0">
                <a:solidFill>
                  <a:srgbClr val="FF0000"/>
                </a:solidFill>
              </a:rPr>
              <a:t>В шесть </a:t>
            </a:r>
            <a:r>
              <a:rPr lang="ru-RU" sz="2000" b="1" i="1" dirty="0"/>
              <a:t>она садится есть.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76951" y="4079912"/>
            <a:ext cx="364599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>
                <a:solidFill>
                  <a:srgbClr val="FF0000"/>
                </a:solidFill>
              </a:rPr>
              <a:t>Семь </a:t>
            </a:r>
            <a:r>
              <a:rPr lang="ru-RU" sz="2000" b="1" i="1" dirty="0"/>
              <a:t>показывают стрелки – </a:t>
            </a:r>
          </a:p>
          <a:p>
            <a:r>
              <a:rPr lang="ru-RU" sz="2000" b="1" i="1" dirty="0"/>
              <a:t>В гости к ней приходят белки</a:t>
            </a:r>
          </a:p>
          <a:p>
            <a:r>
              <a:rPr lang="ru-RU" sz="2000" b="1" i="1" dirty="0"/>
              <a:t>Но как только </a:t>
            </a:r>
            <a:r>
              <a:rPr lang="ru-RU" sz="2000" b="1" i="1" dirty="0">
                <a:solidFill>
                  <a:srgbClr val="FF0000"/>
                </a:solidFill>
              </a:rPr>
              <a:t>девять</a:t>
            </a:r>
            <a:r>
              <a:rPr lang="ru-RU" sz="2000" b="1" i="1" dirty="0"/>
              <a:t> бьет – </a:t>
            </a:r>
          </a:p>
          <a:p>
            <a:r>
              <a:rPr lang="ru-RU" sz="2000" b="1" i="1" dirty="0"/>
              <a:t>В лес сова гулять идет.</a:t>
            </a:r>
          </a:p>
          <a:p>
            <a:r>
              <a:rPr lang="ru-RU" sz="2000" b="1" i="1" dirty="0"/>
              <a:t>Как </a:t>
            </a:r>
            <a:r>
              <a:rPr lang="ru-RU" sz="2000" b="1" i="1" dirty="0">
                <a:solidFill>
                  <a:srgbClr val="FF0000"/>
                </a:solidFill>
              </a:rPr>
              <a:t>двенадцать</a:t>
            </a:r>
            <a:r>
              <a:rPr lang="ru-RU" sz="2000" b="1" i="1" dirty="0"/>
              <a:t> бьет часов – </a:t>
            </a:r>
          </a:p>
          <a:p>
            <a:r>
              <a:rPr lang="ru-RU" sz="2000" b="1" i="1" dirty="0"/>
              <a:t>Двери в доме на засов</a:t>
            </a:r>
          </a:p>
          <a:p>
            <a:r>
              <a:rPr lang="ru-RU" sz="2000" b="1" i="1" dirty="0"/>
              <a:t>Ей уже пора в кровать,</a:t>
            </a:r>
          </a:p>
          <a:p>
            <a:r>
              <a:rPr lang="ru-RU" sz="2000" b="1" i="1" dirty="0"/>
              <a:t>Любит днем сова поспать.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58995" y="123568"/>
            <a:ext cx="37296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Когда сова ложится спать?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Картинки по запросу часы показывают час дня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134" t="-1" r="15867" b="18740"/>
          <a:stretch/>
        </p:blipFill>
        <p:spPr bwMode="auto">
          <a:xfrm>
            <a:off x="5143504" y="500042"/>
            <a:ext cx="1472453" cy="19097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ртинки по запросу часы показывают 12 часов дня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966" r="19316" b="2629"/>
          <a:stretch/>
        </p:blipFill>
        <p:spPr bwMode="auto">
          <a:xfrm>
            <a:off x="3428992" y="4429132"/>
            <a:ext cx="1540284" cy="19705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артинки по запросу часы показывают 6 часов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580" t="7509" r="8292" b="14045"/>
          <a:stretch/>
        </p:blipFill>
        <p:spPr bwMode="auto">
          <a:xfrm>
            <a:off x="3929058" y="2428868"/>
            <a:ext cx="1538417" cy="1969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Картинки по запросу часы показывают 7 часов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20" t="4429" r="6022" b="18846"/>
          <a:stretch/>
        </p:blipFill>
        <p:spPr bwMode="auto">
          <a:xfrm>
            <a:off x="642910" y="2428868"/>
            <a:ext cx="1497962" cy="20701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Картинки по запросу часы показывают 9 часов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469" t="7874" r="7020" b="15227"/>
          <a:stretch/>
        </p:blipFill>
        <p:spPr bwMode="auto">
          <a:xfrm>
            <a:off x="1214414" y="4429132"/>
            <a:ext cx="1498402" cy="17375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Картинки по запросу часы показывают 1 час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798" t="9032" r="8440" b="8710"/>
          <a:stretch/>
        </p:blipFill>
        <p:spPr bwMode="auto">
          <a:xfrm>
            <a:off x="3428992" y="642918"/>
            <a:ext cx="1495168" cy="17599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Похожее изображение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959" t="14789" r="23514" b="7572"/>
          <a:stretch>
            <a:fillRect/>
          </a:stretch>
        </p:blipFill>
        <p:spPr bwMode="auto">
          <a:xfrm>
            <a:off x="6858016" y="571480"/>
            <a:ext cx="2071702" cy="28575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550085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23\Desktop\Для открытого занятия\2022-11-04-19-09-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Users\123\Desktop\Для занятия  в гости к математике\2022-11-20-21-56-58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18" r="4545"/>
          <a:stretch>
            <a:fillRect/>
          </a:stretch>
        </p:blipFill>
        <p:spPr bwMode="auto">
          <a:xfrm>
            <a:off x="642910" y="1643833"/>
            <a:ext cx="4071966" cy="5214167"/>
          </a:xfrm>
          <a:prstGeom prst="rect">
            <a:avLst/>
          </a:prstGeom>
          <a:noFill/>
        </p:spPr>
      </p:pic>
      <p:pic>
        <p:nvPicPr>
          <p:cNvPr id="4" name="Picture 2" descr="C:\Users\123\Desktop\Для занятия  в гости к математике\2022-11-20-21-56-58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18" r="4545"/>
          <a:stretch>
            <a:fillRect/>
          </a:stretch>
        </p:blipFill>
        <p:spPr bwMode="auto">
          <a:xfrm>
            <a:off x="5072034" y="1643833"/>
            <a:ext cx="4071966" cy="5214167"/>
          </a:xfrm>
          <a:prstGeom prst="rect">
            <a:avLst/>
          </a:prstGeom>
          <a:noFill/>
        </p:spPr>
      </p:pic>
      <p:pic>
        <p:nvPicPr>
          <p:cNvPr id="5" name="Picture 2" descr="C:\Users\123\Desktop\Для занятия  в гости к математике\2022-11-20-21-56-58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18" r="4545"/>
          <a:stretch>
            <a:fillRect/>
          </a:stretch>
        </p:blipFill>
        <p:spPr bwMode="auto">
          <a:xfrm>
            <a:off x="2786050" y="500042"/>
            <a:ext cx="4071966" cy="521416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23\Desktop\Для занятия  в гости к математике\2022-11-09-20-48-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57222" y="-214338"/>
            <a:ext cx="9753600" cy="7315200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0" y="0"/>
            <a:ext cx="9144000" cy="1343004"/>
          </a:xfrm>
          <a:prstGeom prst="roundRect">
            <a:avLst/>
          </a:prstGeom>
          <a:solidFill>
            <a:srgbClr val="967F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5" name="Picture 3" descr="C:\Users\123\Desktop\2022-11-22-19-41-26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85784" y="0"/>
            <a:ext cx="4143404" cy="242886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23\Desktop\Для открытого занятия\2022-11-04-19-20-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940" y="0"/>
            <a:ext cx="9286940" cy="847725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23\Desktop\Для занятия  в гости к математике\2022-11-04-19-23-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06" y="-152420"/>
            <a:ext cx="9072594" cy="701042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23\Desktop\Для занятия  в гости к математике\2022-11-04-19-21-4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4289"/>
            <a:ext cx="9144000" cy="6823711"/>
          </a:xfrm>
          <a:prstGeom prst="rect">
            <a:avLst/>
          </a:prstGeom>
          <a:noFill/>
        </p:spPr>
      </p:pic>
      <p:sp>
        <p:nvSpPr>
          <p:cNvPr id="3" name="Овал 2"/>
          <p:cNvSpPr/>
          <p:nvPr/>
        </p:nvSpPr>
        <p:spPr>
          <a:xfrm>
            <a:off x="2428860" y="5643578"/>
            <a:ext cx="45719" cy="1428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071802" y="571480"/>
            <a:ext cx="4143404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ahnschrift Light" pitchFamily="34" charset="0"/>
              </a:rPr>
              <a:t>Спасибо за внимание!</a:t>
            </a:r>
            <a:endParaRPr lang="ru-RU" sz="4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Bahnschrift Light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23\Desktop\Для открытого занятия\2022-11-04-19-09-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23\Desktop\Для открытого занятия\2022-11-04-19-09-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1396"/>
            <a:ext cx="9143999" cy="6989396"/>
          </a:xfrm>
          <a:prstGeom prst="rect">
            <a:avLst/>
          </a:prstGeom>
          <a:noFill/>
        </p:spPr>
      </p:pic>
      <p:pic>
        <p:nvPicPr>
          <p:cNvPr id="3075" name="Picture 3" descr="C:\Users\123\Desktop\Для открытого занятия\2022-11-04-20-52-0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2" y="4207868"/>
            <a:ext cx="6481808" cy="2650132"/>
          </a:xfrm>
          <a:prstGeom prst="rect">
            <a:avLst/>
          </a:prstGeom>
          <a:noFill/>
        </p:spPr>
      </p:pic>
      <p:pic>
        <p:nvPicPr>
          <p:cNvPr id="4" name="Picture 3" descr="C:\Users\123\Desktop\Для открытого занятия\2022-11-04-20-52-0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2428868"/>
            <a:ext cx="6196088" cy="2533313"/>
          </a:xfrm>
          <a:prstGeom prst="rect">
            <a:avLst/>
          </a:prstGeom>
          <a:noFill/>
        </p:spPr>
      </p:pic>
      <p:pic>
        <p:nvPicPr>
          <p:cNvPr id="5" name="Picture 3" descr="C:\Users\123\Desktop\Для открытого занятия\2022-11-04-20-52-0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2714620"/>
            <a:ext cx="6481808" cy="265013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23\Desktop\Для открытого занятия\2022-11-04-19-00-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4099" name="Picture 3" descr="C:\Users\123\Desktop\Для открытого занятия\2022-11-04-20-50-2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785794"/>
            <a:ext cx="8429652" cy="6285941"/>
          </a:xfrm>
          <a:prstGeom prst="rect">
            <a:avLst/>
          </a:prstGeom>
          <a:noFill/>
        </p:spPr>
      </p:pic>
      <p:pic>
        <p:nvPicPr>
          <p:cNvPr id="4" name="Picture 3" descr="C:\Users\123\Desktop\Для открытого занятия\2022-11-04-20-50-2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57222" y="-500090"/>
            <a:ext cx="8429652" cy="628594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E:\Картинки для игр\2022-05-22-23-11-1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3BA158"/>
              </a:clrFrom>
              <a:clrTo>
                <a:srgbClr val="3BA158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7"/>
            <a:ext cx="9144000" cy="71014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22" y="5143512"/>
            <a:ext cx="554037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66" y="5143512"/>
            <a:ext cx="4016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E:\Картинки для игр\2022-05-22-23-07-29.png"/>
          <p:cNvPicPr/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50406" t="3865" r="30192" b="74497"/>
          <a:stretch/>
        </p:blipFill>
        <p:spPr bwMode="auto">
          <a:xfrm>
            <a:off x="8001024" y="5214950"/>
            <a:ext cx="451262" cy="7344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pic>
        <p:nvPicPr>
          <p:cNvPr id="8" name="Рисунок 7" descr="E:\Картинки для игр\2022-05-22-23-07-29.png"/>
          <p:cNvPicPr/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75609" t="2782" r="1588" b="72643"/>
          <a:stretch/>
        </p:blipFill>
        <p:spPr bwMode="auto">
          <a:xfrm>
            <a:off x="4786314" y="5143512"/>
            <a:ext cx="570015" cy="7950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pic>
        <p:nvPicPr>
          <p:cNvPr id="9" name="Рисунок 8" descr="E:\Картинки для игр\2022-05-22-23-07-29.png"/>
          <p:cNvPicPr/>
          <p:nvPr/>
        </p:nvPicPr>
        <p:blipFill rotWithShape="1">
          <a:blip r:embed="rId8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5801" t="29985" r="71797" b="45749"/>
          <a:stretch/>
        </p:blipFill>
        <p:spPr bwMode="auto">
          <a:xfrm>
            <a:off x="6572264" y="5572140"/>
            <a:ext cx="491350" cy="6887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pic>
        <p:nvPicPr>
          <p:cNvPr id="10" name="Рисунок 9" descr="E:\Картинки для игр\2022-05-22-23-07-29.png"/>
          <p:cNvPicPr/>
          <p:nvPr/>
        </p:nvPicPr>
        <p:blipFill rotWithShape="1">
          <a:blip r:embed="rId9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32604" t="28594" r="39593" b="45595"/>
          <a:stretch/>
        </p:blipFill>
        <p:spPr bwMode="auto">
          <a:xfrm>
            <a:off x="428596" y="5214950"/>
            <a:ext cx="543636" cy="7600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pic>
        <p:nvPicPr>
          <p:cNvPr id="11" name="Рисунок 10" descr="E:\Картинки для игр\2022-05-22-23-07-29.png"/>
          <p:cNvPicPr/>
          <p:nvPr/>
        </p:nvPicPr>
        <p:blipFill rotWithShape="1">
          <a:blip r:embed="rId10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67808" t="30448" r="7589" b="44359"/>
          <a:stretch/>
        </p:blipFill>
        <p:spPr bwMode="auto">
          <a:xfrm>
            <a:off x="7215206" y="5929330"/>
            <a:ext cx="519747" cy="7481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pic>
        <p:nvPicPr>
          <p:cNvPr id="12" name="Рисунок 11" descr="D:\Картинки для игр\2022-05-22-23-07-29.png"/>
          <p:cNvPicPr/>
          <p:nvPr/>
        </p:nvPicPr>
        <p:blipFill>
          <a:blip r:embed="rId11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5801" t="58269" r="70997" b="17465"/>
          <a:stretch>
            <a:fillRect/>
          </a:stretch>
        </p:blipFill>
        <p:spPr bwMode="auto">
          <a:xfrm>
            <a:off x="3143240" y="5286388"/>
            <a:ext cx="552771" cy="748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D:\Картинки для игр\2022-05-22-23-07-29.png"/>
          <p:cNvPicPr/>
          <p:nvPr/>
        </p:nvPicPr>
        <p:blipFill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33600" t="58888" r="43800" b="17620"/>
          <a:stretch>
            <a:fillRect/>
          </a:stretch>
        </p:blipFill>
        <p:spPr bwMode="auto">
          <a:xfrm>
            <a:off x="5643570" y="5786454"/>
            <a:ext cx="573844" cy="771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D:\Картинки для игр\2022-05-22-23-07-29.png"/>
          <p:cNvPicPr/>
          <p:nvPr/>
        </p:nvPicPr>
        <p:blipFill>
          <a:blip r:embed="rId1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60800" t="60433" r="5800" b="19938"/>
          <a:stretch>
            <a:fillRect/>
          </a:stretch>
        </p:blipFill>
        <p:spPr bwMode="auto">
          <a:xfrm>
            <a:off x="3714744" y="5857892"/>
            <a:ext cx="983782" cy="748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785786" y="500042"/>
            <a:ext cx="62151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Отгадай число, если оно находится между числами 6 и 8</a:t>
            </a:r>
            <a:endParaRPr lang="ru-RU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Блок-схема: процесс 15"/>
          <p:cNvSpPr/>
          <p:nvPr/>
        </p:nvSpPr>
        <p:spPr>
          <a:xfrm>
            <a:off x="1500166" y="2714620"/>
            <a:ext cx="1200152" cy="857256"/>
          </a:xfrm>
          <a:prstGeom prst="flowChartProcess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Блок-схема: процесс 17"/>
          <p:cNvSpPr/>
          <p:nvPr/>
        </p:nvSpPr>
        <p:spPr>
          <a:xfrm>
            <a:off x="3714744" y="2714620"/>
            <a:ext cx="1214446" cy="857256"/>
          </a:xfrm>
          <a:prstGeom prst="flowChartProcess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Блок-схема: процесс 18"/>
          <p:cNvSpPr/>
          <p:nvPr/>
        </p:nvSpPr>
        <p:spPr>
          <a:xfrm>
            <a:off x="5786446" y="2786058"/>
            <a:ext cx="1285884" cy="857256"/>
          </a:xfrm>
          <a:prstGeom prst="flowChartProcess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2000232" y="2786059"/>
            <a:ext cx="642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86512" y="2786058"/>
            <a:ext cx="642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Управляющая кнопка: далее 22">
            <a:hlinkClick r:id="" action="ppaction://hlinkshowjump?jump=nextslide" highlightClick="1"/>
          </p:cNvPr>
          <p:cNvSpPr/>
          <p:nvPr/>
        </p:nvSpPr>
        <p:spPr>
          <a:xfrm>
            <a:off x="8643934" y="6286520"/>
            <a:ext cx="500066" cy="399474"/>
          </a:xfrm>
          <a:prstGeom prst="actionButtonForwardNex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04151652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56 -0.05134 L -0.34878 -0.460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" y="-20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E:\Картинки для игр\2022-05-22-23-11-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243407"/>
            <a:ext cx="9144000" cy="709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22" y="5143512"/>
            <a:ext cx="554037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66" y="5143512"/>
            <a:ext cx="4016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E:\Картинки для игр\2022-05-22-23-07-29.png"/>
          <p:cNvPicPr/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50406" t="3865" r="30192" b="74497"/>
          <a:stretch/>
        </p:blipFill>
        <p:spPr bwMode="auto">
          <a:xfrm>
            <a:off x="7929586" y="5500702"/>
            <a:ext cx="451262" cy="7344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pic>
        <p:nvPicPr>
          <p:cNvPr id="8" name="Рисунок 7" descr="E:\Картинки для игр\2022-05-22-23-07-29.png"/>
          <p:cNvPicPr/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75609" t="2782" r="1588" b="72643"/>
          <a:stretch/>
        </p:blipFill>
        <p:spPr bwMode="auto">
          <a:xfrm>
            <a:off x="4929190" y="5643578"/>
            <a:ext cx="570015" cy="7950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pic>
        <p:nvPicPr>
          <p:cNvPr id="9" name="Рисунок 8" descr="E:\Картинки для игр\2022-05-22-23-07-29.png"/>
          <p:cNvPicPr/>
          <p:nvPr/>
        </p:nvPicPr>
        <p:blipFill rotWithShape="1">
          <a:blip r:embed="rId8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5801" t="29985" r="71797" b="45749"/>
          <a:stretch/>
        </p:blipFill>
        <p:spPr bwMode="auto">
          <a:xfrm>
            <a:off x="6572264" y="5929330"/>
            <a:ext cx="491350" cy="6887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pic>
        <p:nvPicPr>
          <p:cNvPr id="10" name="Рисунок 9" descr="E:\Картинки для игр\2022-05-22-23-07-29.png"/>
          <p:cNvPicPr/>
          <p:nvPr/>
        </p:nvPicPr>
        <p:blipFill rotWithShape="1">
          <a:blip r:embed="rId9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32604" t="28594" r="39593" b="45595"/>
          <a:stretch/>
        </p:blipFill>
        <p:spPr bwMode="auto">
          <a:xfrm>
            <a:off x="428596" y="5214950"/>
            <a:ext cx="543636" cy="7600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pic>
        <p:nvPicPr>
          <p:cNvPr id="11" name="Рисунок 10" descr="E:\Картинки для игр\2022-05-22-23-07-29.png"/>
          <p:cNvPicPr/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67808" t="30448" r="7589" b="44359"/>
          <a:stretch/>
        </p:blipFill>
        <p:spPr bwMode="auto">
          <a:xfrm>
            <a:off x="7143768" y="5500702"/>
            <a:ext cx="519747" cy="7481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pic>
        <p:nvPicPr>
          <p:cNvPr id="12" name="Рисунок 11" descr="D:\Картинки для игр\2022-05-22-23-07-29.png"/>
          <p:cNvPicPr/>
          <p:nvPr/>
        </p:nvPicPr>
        <p:blipFill>
          <a:blip r:embed="rId11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5801" t="58269" r="70997" b="17465"/>
          <a:stretch>
            <a:fillRect/>
          </a:stretch>
        </p:blipFill>
        <p:spPr bwMode="auto">
          <a:xfrm>
            <a:off x="3143240" y="5286388"/>
            <a:ext cx="552771" cy="748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D:\Картинки для игр\2022-05-22-23-07-29.png"/>
          <p:cNvPicPr/>
          <p:nvPr/>
        </p:nvPicPr>
        <p:blipFill>
          <a:blip r:embed="rId12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33600" t="58888" r="43800" b="17620"/>
          <a:stretch>
            <a:fillRect/>
          </a:stretch>
        </p:blipFill>
        <p:spPr bwMode="auto">
          <a:xfrm>
            <a:off x="5715008" y="5429264"/>
            <a:ext cx="573844" cy="771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D:\Картинки для игр\2022-05-22-23-07-29.png"/>
          <p:cNvPicPr/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60800" t="60433" r="5800" b="19938"/>
          <a:stretch>
            <a:fillRect/>
          </a:stretch>
        </p:blipFill>
        <p:spPr bwMode="auto">
          <a:xfrm>
            <a:off x="3714744" y="5857892"/>
            <a:ext cx="983782" cy="748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857224" y="714356"/>
            <a:ext cx="7072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Отгадай число, если оно на 1 больше чем 5</a:t>
            </a:r>
            <a:endParaRPr lang="ru-RU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3214678" y="2571744"/>
            <a:ext cx="2000264" cy="1571636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pic>
        <p:nvPicPr>
          <p:cNvPr id="28" name="Рисунок 27" descr="E:\Картинки для игр\2022-05-22-23-07-29.png"/>
          <p:cNvPicPr/>
          <p:nvPr/>
        </p:nvPicPr>
        <p:blipFill rotWithShape="1">
          <a:blip r:embed="rId9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32604" t="28594" r="39593" b="45595"/>
          <a:stretch/>
        </p:blipFill>
        <p:spPr bwMode="auto">
          <a:xfrm>
            <a:off x="3929058" y="2928934"/>
            <a:ext cx="543636" cy="7600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sp>
        <p:nvSpPr>
          <p:cNvPr id="19" name="Управляющая кнопка: далее 18">
            <a:hlinkClick r:id="" action="ppaction://hlinkshowjump?jump=nextslide" highlightClick="1"/>
          </p:cNvPr>
          <p:cNvSpPr/>
          <p:nvPr/>
        </p:nvSpPr>
        <p:spPr>
          <a:xfrm>
            <a:off x="8643934" y="6286520"/>
            <a:ext cx="500066" cy="399474"/>
          </a:xfrm>
          <a:prstGeom prst="actionButtonForwardNex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04151652"/>
      </p:ext>
    </p:extLst>
  </p:cSld>
  <p:clrMapOvr>
    <a:masterClrMapping/>
  </p:clrMapOvr>
  <p:transition spd="slow" advClick="0"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E:\Картинки для игр\2022-05-22-23-11-1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3BA158"/>
              </a:clrFrom>
              <a:clrTo>
                <a:srgbClr val="3BA158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014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22" y="5143512"/>
            <a:ext cx="554037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66" y="5143512"/>
            <a:ext cx="4016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E:\Картинки для игр\2022-05-22-23-07-29.png"/>
          <p:cNvPicPr/>
          <p:nvPr/>
        </p:nvPicPr>
        <p:blipFill rotWithShape="1">
          <a:blip r:embed="rId6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50406" t="3865" r="30192" b="74497"/>
          <a:stretch/>
        </p:blipFill>
        <p:spPr bwMode="auto">
          <a:xfrm>
            <a:off x="8215338" y="5857892"/>
            <a:ext cx="451262" cy="7344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pic>
        <p:nvPicPr>
          <p:cNvPr id="8" name="Рисунок 7" descr="E:\Картинки для игр\2022-05-22-23-07-29.png"/>
          <p:cNvPicPr/>
          <p:nvPr/>
        </p:nvPicPr>
        <p:blipFill rotWithShape="1">
          <a:blip r:embed="rId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75609" t="2782" r="1588" b="72643"/>
          <a:stretch/>
        </p:blipFill>
        <p:spPr bwMode="auto">
          <a:xfrm>
            <a:off x="5072066" y="5500702"/>
            <a:ext cx="570015" cy="7950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pic>
        <p:nvPicPr>
          <p:cNvPr id="9" name="Рисунок 8" descr="E:\Картинки для игр\2022-05-22-23-07-29.png"/>
          <p:cNvPicPr/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5801" t="29985" r="71797" b="45749"/>
          <a:stretch/>
        </p:blipFill>
        <p:spPr bwMode="auto">
          <a:xfrm>
            <a:off x="6786578" y="5715016"/>
            <a:ext cx="491350" cy="6887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pic>
        <p:nvPicPr>
          <p:cNvPr id="10" name="Рисунок 9" descr="E:\Картинки для игр\2022-05-22-23-07-29.png"/>
          <p:cNvPicPr/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32604" t="28594" r="39593" b="45595"/>
          <a:stretch/>
        </p:blipFill>
        <p:spPr bwMode="auto">
          <a:xfrm>
            <a:off x="428596" y="5214950"/>
            <a:ext cx="543636" cy="7600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pic>
        <p:nvPicPr>
          <p:cNvPr id="11" name="Рисунок 10" descr="E:\Картинки для игр\2022-05-22-23-07-29.png"/>
          <p:cNvPicPr/>
          <p:nvPr/>
        </p:nvPicPr>
        <p:blipFill rotWithShape="1">
          <a:blip r:embed="rId10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67808" t="30448" r="7589" b="44359"/>
          <a:stretch/>
        </p:blipFill>
        <p:spPr bwMode="auto">
          <a:xfrm>
            <a:off x="7500958" y="5715016"/>
            <a:ext cx="519747" cy="7481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pic>
        <p:nvPicPr>
          <p:cNvPr id="12" name="Рисунок 11" descr="D:\Картинки для игр\2022-05-22-23-07-29.png"/>
          <p:cNvPicPr/>
          <p:nvPr/>
        </p:nvPicPr>
        <p:blipFill>
          <a:blip r:embed="rId11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5801" t="58269" r="70997" b="17465"/>
          <a:stretch>
            <a:fillRect/>
          </a:stretch>
        </p:blipFill>
        <p:spPr bwMode="auto">
          <a:xfrm>
            <a:off x="3143240" y="5286388"/>
            <a:ext cx="552771" cy="748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D:\Картинки для игр\2022-05-22-23-07-29.png"/>
          <p:cNvPicPr/>
          <p:nvPr/>
        </p:nvPicPr>
        <p:blipFill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33600" t="58888" r="43800" b="17620"/>
          <a:stretch>
            <a:fillRect/>
          </a:stretch>
        </p:blipFill>
        <p:spPr bwMode="auto">
          <a:xfrm>
            <a:off x="5857884" y="5643578"/>
            <a:ext cx="573844" cy="771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D:\Картинки для игр\2022-05-22-23-07-29.png"/>
          <p:cNvPicPr/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60800" t="60433" r="5800" b="19938"/>
          <a:stretch>
            <a:fillRect/>
          </a:stretch>
        </p:blipFill>
        <p:spPr bwMode="auto">
          <a:xfrm>
            <a:off x="3714744" y="5857892"/>
            <a:ext cx="983782" cy="748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857224" y="714356"/>
            <a:ext cx="70723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Мой сосед слева живет в 4-ом домике, сосед справа живет в 6-ом домике. В каком домике живу я?</a:t>
            </a:r>
            <a:endParaRPr lang="ru-RU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Блок-схема: процесс 16"/>
          <p:cNvSpPr/>
          <p:nvPr/>
        </p:nvSpPr>
        <p:spPr>
          <a:xfrm>
            <a:off x="1357290" y="3571876"/>
            <a:ext cx="914400" cy="928694"/>
          </a:xfrm>
          <a:prstGeom prst="flowChartProces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Равнобедренный треугольник 17"/>
          <p:cNvSpPr/>
          <p:nvPr/>
        </p:nvSpPr>
        <p:spPr>
          <a:xfrm>
            <a:off x="1285852" y="2643182"/>
            <a:ext cx="1060704" cy="914400"/>
          </a:xfrm>
          <a:prstGeom prst="triangl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Блок-схема: процесс 18"/>
          <p:cNvSpPr/>
          <p:nvPr/>
        </p:nvSpPr>
        <p:spPr>
          <a:xfrm>
            <a:off x="3571868" y="3571876"/>
            <a:ext cx="914400" cy="928694"/>
          </a:xfrm>
          <a:prstGeom prst="flowChartProces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Блок-схема: процесс 19"/>
          <p:cNvSpPr/>
          <p:nvPr/>
        </p:nvSpPr>
        <p:spPr>
          <a:xfrm>
            <a:off x="5715008" y="3643314"/>
            <a:ext cx="914400" cy="928694"/>
          </a:xfrm>
          <a:prstGeom prst="flowChartProces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Равнобедренный треугольник 20"/>
          <p:cNvSpPr/>
          <p:nvPr/>
        </p:nvSpPr>
        <p:spPr>
          <a:xfrm>
            <a:off x="3500430" y="2714620"/>
            <a:ext cx="1060704" cy="914400"/>
          </a:xfrm>
          <a:prstGeom prst="triangl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Равнобедренный треугольник 21"/>
          <p:cNvSpPr/>
          <p:nvPr/>
        </p:nvSpPr>
        <p:spPr>
          <a:xfrm>
            <a:off x="5643570" y="2714620"/>
            <a:ext cx="1060704" cy="914400"/>
          </a:xfrm>
          <a:prstGeom prst="triangl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 descr="E:\Картинки для игр\2022-05-22-23-07-29.png"/>
          <p:cNvPicPr/>
          <p:nvPr/>
        </p:nvPicPr>
        <p:blipFill rotWithShape="1">
          <a:blip r:embed="rId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75609" t="2782" r="1588" b="72643"/>
          <a:stretch/>
        </p:blipFill>
        <p:spPr bwMode="auto">
          <a:xfrm>
            <a:off x="1500166" y="3643314"/>
            <a:ext cx="570015" cy="7950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pic>
        <p:nvPicPr>
          <p:cNvPr id="26" name="Рисунок 25" descr="E:\Картинки для игр\2022-05-22-23-07-29.png"/>
          <p:cNvPicPr/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32604" t="28594" r="39593" b="45595"/>
          <a:stretch/>
        </p:blipFill>
        <p:spPr bwMode="auto">
          <a:xfrm>
            <a:off x="5857884" y="3714752"/>
            <a:ext cx="543636" cy="7600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pic>
        <p:nvPicPr>
          <p:cNvPr id="28" name="Рисунок 27" descr="E:\Картинки для игр\2022-05-22-23-07-29.png"/>
          <p:cNvPicPr/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5801" t="29985" r="71797" b="45749"/>
          <a:stretch/>
        </p:blipFill>
        <p:spPr bwMode="auto">
          <a:xfrm>
            <a:off x="3786182" y="3714752"/>
            <a:ext cx="491350" cy="6887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sp>
        <p:nvSpPr>
          <p:cNvPr id="29" name="Управляющая кнопка: далее 28">
            <a:hlinkClick r:id="" action="ppaction://hlinkshowjump?jump=nextslide" highlightClick="1"/>
          </p:cNvPr>
          <p:cNvSpPr/>
          <p:nvPr/>
        </p:nvSpPr>
        <p:spPr>
          <a:xfrm>
            <a:off x="8643934" y="6658263"/>
            <a:ext cx="500066" cy="399474"/>
          </a:xfrm>
          <a:prstGeom prst="actionButtonForwardNex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04151652"/>
      </p:ext>
    </p:extLst>
  </p:cSld>
  <p:clrMapOvr>
    <a:masterClrMapping/>
  </p:clrMapOvr>
  <p:transition spd="slow" advClick="0">
    <p:diamond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5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16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8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29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1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42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4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55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6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7" dur="1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68" dur="1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9" dur="1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1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80" dur="1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81" dur="1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2" dur="1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1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93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94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5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06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107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8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19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120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1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E:\Картинки для игр\2022-05-22-23-11-1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3BA158"/>
              </a:clrFrom>
              <a:clrTo>
                <a:srgbClr val="3BA158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7"/>
            <a:ext cx="9144000" cy="71014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22" y="5143512"/>
            <a:ext cx="554037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66" y="5143512"/>
            <a:ext cx="40163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E:\Картинки для игр\2022-05-22-23-07-29.png"/>
          <p:cNvPicPr/>
          <p:nvPr/>
        </p:nvPicPr>
        <p:blipFill rotWithShape="1">
          <a:blip r:embed="rId7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50406" t="3865" r="30192" b="74497"/>
          <a:stretch/>
        </p:blipFill>
        <p:spPr bwMode="auto">
          <a:xfrm>
            <a:off x="8286776" y="5357826"/>
            <a:ext cx="451262" cy="7344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pic>
        <p:nvPicPr>
          <p:cNvPr id="8" name="Рисунок 7" descr="E:\Картинки для игр\2022-05-22-23-07-29.png"/>
          <p:cNvPicPr/>
          <p:nvPr/>
        </p:nvPicPr>
        <p:blipFill rotWithShape="1">
          <a:blip r:embed="rId8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75609" t="2782" r="1588" b="72643"/>
          <a:stretch/>
        </p:blipFill>
        <p:spPr bwMode="auto">
          <a:xfrm>
            <a:off x="5072066" y="5500702"/>
            <a:ext cx="570015" cy="7950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pic>
        <p:nvPicPr>
          <p:cNvPr id="9" name="Рисунок 8" descr="E:\Картинки для игр\2022-05-22-23-07-29.png"/>
          <p:cNvPicPr/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5801" t="29985" r="71797" b="45749"/>
          <a:stretch/>
        </p:blipFill>
        <p:spPr bwMode="auto">
          <a:xfrm>
            <a:off x="6786578" y="5715016"/>
            <a:ext cx="491350" cy="6887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pic>
        <p:nvPicPr>
          <p:cNvPr id="10" name="Рисунок 9" descr="E:\Картинки для игр\2022-05-22-23-07-29.png"/>
          <p:cNvPicPr/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32604" t="28594" r="39593" b="45595"/>
          <a:stretch/>
        </p:blipFill>
        <p:spPr bwMode="auto">
          <a:xfrm>
            <a:off x="428596" y="5214950"/>
            <a:ext cx="543636" cy="7600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pic>
        <p:nvPicPr>
          <p:cNvPr id="11" name="Рисунок 10" descr="E:\Картинки для игр\2022-05-22-23-07-29.png"/>
          <p:cNvPicPr/>
          <p:nvPr/>
        </p:nvPicPr>
        <p:blipFill rotWithShape="1">
          <a:blip r:embed="rId11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67808" t="30448" r="7589" b="44359"/>
          <a:stretch/>
        </p:blipFill>
        <p:spPr bwMode="auto">
          <a:xfrm>
            <a:off x="7500958" y="5715016"/>
            <a:ext cx="519747" cy="7481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pic>
        <p:nvPicPr>
          <p:cNvPr id="12" name="Рисунок 11" descr="D:\Картинки для игр\2022-05-22-23-07-29.png"/>
          <p:cNvPicPr/>
          <p:nvPr/>
        </p:nvPicPr>
        <p:blipFill>
          <a:blip r:embed="rId12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5801" t="58269" r="70997" b="17465"/>
          <a:stretch>
            <a:fillRect/>
          </a:stretch>
        </p:blipFill>
        <p:spPr bwMode="auto">
          <a:xfrm>
            <a:off x="3143240" y="5286388"/>
            <a:ext cx="552771" cy="748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D:\Картинки для игр\2022-05-22-23-07-29.png"/>
          <p:cNvPicPr/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33600" t="58888" r="43800" b="17620"/>
          <a:stretch>
            <a:fillRect/>
          </a:stretch>
        </p:blipFill>
        <p:spPr bwMode="auto">
          <a:xfrm>
            <a:off x="5857884" y="5643578"/>
            <a:ext cx="573844" cy="771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D:\Картинки для игр\2022-05-22-23-07-29.png"/>
          <p:cNvPicPr/>
          <p:nvPr/>
        </p:nvPicPr>
        <p:blipFill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60800" t="60433" r="5800" b="19938"/>
          <a:stretch>
            <a:fillRect/>
          </a:stretch>
        </p:blipFill>
        <p:spPr bwMode="auto">
          <a:xfrm>
            <a:off x="3714744" y="5857892"/>
            <a:ext cx="983782" cy="748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500034" y="357166"/>
            <a:ext cx="8215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   Вставьте пропущенные числа.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28596" y="2357430"/>
            <a:ext cx="1057276" cy="914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857356" y="2357430"/>
            <a:ext cx="1057276" cy="914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357554" y="2357430"/>
            <a:ext cx="1057276" cy="914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4929190" y="2357430"/>
            <a:ext cx="1057276" cy="914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643702" y="2357430"/>
            <a:ext cx="1057276" cy="914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57158" y="3786190"/>
            <a:ext cx="1057276" cy="914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1857356" y="3786190"/>
            <a:ext cx="1057276" cy="914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3357554" y="3786190"/>
            <a:ext cx="1057276" cy="914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4857752" y="3786190"/>
            <a:ext cx="1057276" cy="914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6643702" y="3857628"/>
            <a:ext cx="1057276" cy="914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2500306"/>
            <a:ext cx="554037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Рисунок 27" descr="E:\Картинки для игр\2022-05-22-23-07-29.png"/>
          <p:cNvPicPr/>
          <p:nvPr/>
        </p:nvPicPr>
        <p:blipFill rotWithShape="1">
          <a:blip r:embed="rId8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75609" t="2782" r="1588" b="72643"/>
          <a:stretch/>
        </p:blipFill>
        <p:spPr bwMode="auto">
          <a:xfrm>
            <a:off x="5143504" y="2428868"/>
            <a:ext cx="570015" cy="7950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pic>
        <p:nvPicPr>
          <p:cNvPr id="29" name="Рисунок 28" descr="E:\Картинки для игр\2022-05-22-23-07-29.png"/>
          <p:cNvPicPr/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32604" t="28594" r="39593" b="45595"/>
          <a:stretch/>
        </p:blipFill>
        <p:spPr bwMode="auto">
          <a:xfrm>
            <a:off x="571472" y="3929066"/>
            <a:ext cx="543636" cy="7600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pic>
        <p:nvPicPr>
          <p:cNvPr id="30" name="Рисунок 29" descr="D:\Картинки для игр\2022-05-22-23-07-29.png"/>
          <p:cNvPicPr/>
          <p:nvPr/>
        </p:nvPicPr>
        <p:blipFill>
          <a:blip r:embed="rId12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5801" t="58269" r="70997" b="17465"/>
          <a:stretch>
            <a:fillRect/>
          </a:stretch>
        </p:blipFill>
        <p:spPr bwMode="auto">
          <a:xfrm>
            <a:off x="3571868" y="3929066"/>
            <a:ext cx="552771" cy="748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Управляющая кнопка: далее 30">
            <a:hlinkClick r:id="" action="ppaction://hlinkshowjump?jump=nextslide" highlightClick="1"/>
          </p:cNvPr>
          <p:cNvSpPr/>
          <p:nvPr/>
        </p:nvSpPr>
        <p:spPr>
          <a:xfrm>
            <a:off x="8643934" y="6286520"/>
            <a:ext cx="500066" cy="399474"/>
          </a:xfrm>
          <a:prstGeom prst="actionButtonForwardNex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04151652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70028E-8 L 0.07083 -0.3776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8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34 0.02243 L -0.51753 -0.4287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" y="-2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16281E-7 L 0.02361 -0.47202 " pathEditMode="relative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-0.04117 L -0.59271 -0.2719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1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1 0.00925 L -0.08524 -0.2634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" y="-1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51 -0.00948 L 0.31562 -0.2717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" y="-1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148</Words>
  <PresentationFormat>Экран (4:3)</PresentationFormat>
  <Paragraphs>25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123</dc:creator>
  <cp:lastModifiedBy>123</cp:lastModifiedBy>
  <cp:revision>21</cp:revision>
  <dcterms:created xsi:type="dcterms:W3CDTF">2022-11-06T18:14:17Z</dcterms:created>
  <dcterms:modified xsi:type="dcterms:W3CDTF">2022-11-24T19:42:40Z</dcterms:modified>
</cp:coreProperties>
</file>