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DDBB-09C8-4C23-AE00-CA85B81FB80E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73048-DC51-4FBC-9206-D31CF08AAA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535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DDBB-09C8-4C23-AE00-CA85B81FB80E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73048-DC51-4FBC-9206-D31CF08AAA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354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DDBB-09C8-4C23-AE00-CA85B81FB80E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73048-DC51-4FBC-9206-D31CF08AAA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4273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DDBB-09C8-4C23-AE00-CA85B81FB80E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73048-DC51-4FBC-9206-D31CF08AAA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645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DDBB-09C8-4C23-AE00-CA85B81FB80E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73048-DC51-4FBC-9206-D31CF08AAA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2421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DDBB-09C8-4C23-AE00-CA85B81FB80E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73048-DC51-4FBC-9206-D31CF08AAA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031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DDBB-09C8-4C23-AE00-CA85B81FB80E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73048-DC51-4FBC-9206-D31CF08AAA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420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DDBB-09C8-4C23-AE00-CA85B81FB80E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73048-DC51-4FBC-9206-D31CF08AAA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113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DDBB-09C8-4C23-AE00-CA85B81FB80E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73048-DC51-4FBC-9206-D31CF08AAA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45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DDBB-09C8-4C23-AE00-CA85B81FB80E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73048-DC51-4FBC-9206-D31CF08AAA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56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DDBB-09C8-4C23-AE00-CA85B81FB80E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73048-DC51-4FBC-9206-D31CF08AAA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106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DDBB-09C8-4C23-AE00-CA85B81FB80E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73048-DC51-4FBC-9206-D31CF08AAA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476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DDBB-09C8-4C23-AE00-CA85B81FB80E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73048-DC51-4FBC-9206-D31CF08AAA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603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DDBB-09C8-4C23-AE00-CA85B81FB80E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73048-DC51-4FBC-9206-D31CF08AAA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423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DDBB-09C8-4C23-AE00-CA85B81FB80E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73048-DC51-4FBC-9206-D31CF08AAA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211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DDBB-09C8-4C23-AE00-CA85B81FB80E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73048-DC51-4FBC-9206-D31CF08AAA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239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5DDBB-09C8-4C23-AE00-CA85B81FB80E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3273048-DC51-4FBC-9206-D31CF08AAA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70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5677B2-18F7-ECAE-6D1D-ADF5663181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9325" y="301262"/>
            <a:ext cx="7766936" cy="87921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гости к мухе Цокотухе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492A27-8AEC-77E0-9BF0-D60F23957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458" y="1502230"/>
            <a:ext cx="4523098" cy="505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472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E01051-E1E5-4826-A7D7-79C2F539B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595" y="553617"/>
            <a:ext cx="8596668" cy="1320800"/>
          </a:xfrm>
        </p:spPr>
        <p:txBody>
          <a:bodyPr/>
          <a:lstStyle/>
          <a:p>
            <a:pPr algn="ctr"/>
            <a:r>
              <a:rPr lang="ru-RU" dirty="0"/>
              <a:t>      Корней Иванович Чуковский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98C4A61-5050-B7E5-D971-06B6A1B6A6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45" y="1521521"/>
            <a:ext cx="9652769" cy="4858720"/>
          </a:xfrm>
        </p:spPr>
      </p:pic>
    </p:spTree>
    <p:extLst>
      <p:ext uri="{BB962C8B-B14F-4D97-AF65-F5344CB8AC3E}">
        <p14:creationId xmlns:p14="http://schemas.microsoft.com/office/powerpoint/2010/main" val="972513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05C942-FEB0-EE92-2036-D5075EC79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3415" y="432318"/>
            <a:ext cx="5350242" cy="1320800"/>
          </a:xfrm>
        </p:spPr>
        <p:txBody>
          <a:bodyPr/>
          <a:lstStyle/>
          <a:p>
            <a:r>
              <a:rPr lang="ru-RU" dirty="0"/>
              <a:t>Стих «Слониха читает»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40F50B8-84C8-EC4C-DF55-E87D211999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109" y="1417589"/>
            <a:ext cx="5904854" cy="5297764"/>
          </a:xfrm>
        </p:spPr>
      </p:pic>
    </p:spTree>
    <p:extLst>
      <p:ext uri="{BB962C8B-B14F-4D97-AF65-F5344CB8AC3E}">
        <p14:creationId xmlns:p14="http://schemas.microsoft.com/office/powerpoint/2010/main" val="2754653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2FC290-E035-4AA7-46C4-F1C7D8C8D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371" y="152400"/>
            <a:ext cx="6605447" cy="1320800"/>
          </a:xfrm>
        </p:spPr>
        <p:txBody>
          <a:bodyPr/>
          <a:lstStyle/>
          <a:p>
            <a:r>
              <a:rPr lang="ru-RU" dirty="0"/>
              <a:t> «Котауси и Мауси»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BEAF430-C749-697D-4209-02CCFE7800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163" y="1182544"/>
            <a:ext cx="5153186" cy="5431596"/>
          </a:xfrm>
        </p:spPr>
      </p:pic>
    </p:spTree>
    <p:extLst>
      <p:ext uri="{BB962C8B-B14F-4D97-AF65-F5344CB8AC3E}">
        <p14:creationId xmlns:p14="http://schemas.microsoft.com/office/powerpoint/2010/main" val="3944722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7CDD23-AB8D-AF24-92A8-55DDCD31E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«Бутерброд»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2CCA4CB-FC3C-53D4-C2A5-BE58F3B679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22" y="1463887"/>
            <a:ext cx="7756902" cy="5200384"/>
          </a:xfrm>
        </p:spPr>
      </p:pic>
    </p:spTree>
    <p:extLst>
      <p:ext uri="{BB962C8B-B14F-4D97-AF65-F5344CB8AC3E}">
        <p14:creationId xmlns:p14="http://schemas.microsoft.com/office/powerpoint/2010/main" val="1371062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B1B7D5-167D-C786-B379-2A7B8351B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4034" y="467451"/>
            <a:ext cx="8596668" cy="1320800"/>
          </a:xfrm>
        </p:spPr>
        <p:txBody>
          <a:bodyPr/>
          <a:lstStyle/>
          <a:p>
            <a:r>
              <a:rPr lang="ru-RU" dirty="0"/>
              <a:t>«Робин Бобин Барабек»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8BAA093-B000-DA86-5E53-7E46B677EB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794" y="1682165"/>
            <a:ext cx="6726263" cy="4708384"/>
          </a:xfrm>
        </p:spPr>
      </p:pic>
    </p:spTree>
    <p:extLst>
      <p:ext uri="{BB962C8B-B14F-4D97-AF65-F5344CB8AC3E}">
        <p14:creationId xmlns:p14="http://schemas.microsoft.com/office/powerpoint/2010/main" val="4263657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F704A7-F19C-F55C-9123-FED4F0F1D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7351" y="346815"/>
            <a:ext cx="3089675" cy="1320800"/>
          </a:xfrm>
        </p:spPr>
        <p:txBody>
          <a:bodyPr/>
          <a:lstStyle/>
          <a:p>
            <a:r>
              <a:rPr lang="ru-RU" dirty="0"/>
              <a:t> «Курица»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64517D2-ECC6-30F3-945E-2C7234D4DD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942" y="1667615"/>
            <a:ext cx="4618494" cy="4771930"/>
          </a:xfrm>
        </p:spPr>
      </p:pic>
    </p:spTree>
    <p:extLst>
      <p:ext uri="{BB962C8B-B14F-4D97-AF65-F5344CB8AC3E}">
        <p14:creationId xmlns:p14="http://schemas.microsoft.com/office/powerpoint/2010/main" val="407592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A947B8-E771-B956-4C29-35C8DE732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6479" y="402235"/>
            <a:ext cx="8596668" cy="1320800"/>
          </a:xfrm>
        </p:spPr>
        <p:txBody>
          <a:bodyPr/>
          <a:lstStyle/>
          <a:p>
            <a:r>
              <a:rPr lang="ru-RU" dirty="0"/>
              <a:t> «Скрюченная песня»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C2BAD61-6071-EC77-9822-9B970BD0FA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479" y="1723035"/>
            <a:ext cx="4463513" cy="4871494"/>
          </a:xfrm>
        </p:spPr>
      </p:pic>
    </p:spTree>
    <p:extLst>
      <p:ext uri="{BB962C8B-B14F-4D97-AF65-F5344CB8AC3E}">
        <p14:creationId xmlns:p14="http://schemas.microsoft.com/office/powerpoint/2010/main" val="750250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F3C4C42-D445-4D4A-702C-81E871D43B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06" y="306328"/>
            <a:ext cx="8252847" cy="5935852"/>
          </a:xfrm>
        </p:spPr>
      </p:pic>
    </p:spTree>
    <p:extLst>
      <p:ext uri="{BB962C8B-B14F-4D97-AF65-F5344CB8AC3E}">
        <p14:creationId xmlns:p14="http://schemas.microsoft.com/office/powerpoint/2010/main" val="29018839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90</TotalTime>
  <Words>38</Words>
  <Application>Microsoft Office PowerPoint</Application>
  <PresentationFormat>Широкоэкранный</PresentationFormat>
  <Paragraphs>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Times New Roman</vt:lpstr>
      <vt:lpstr>Trebuchet MS</vt:lpstr>
      <vt:lpstr>Wingdings 3</vt:lpstr>
      <vt:lpstr>Аспект</vt:lpstr>
      <vt:lpstr>В гости к мухе Цокотухе</vt:lpstr>
      <vt:lpstr>      Корней Иванович Чуковский</vt:lpstr>
      <vt:lpstr>Стих «Слониха читает»</vt:lpstr>
      <vt:lpstr> «Котауси и Мауси»</vt:lpstr>
      <vt:lpstr> «Бутерброд»</vt:lpstr>
      <vt:lpstr>«Робин Бобин Барабек»</vt:lpstr>
      <vt:lpstr> «Курица»</vt:lpstr>
      <vt:lpstr> «Скрюченная песня»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гости к мухе Цокотухе</dc:title>
  <dc:creator>Павел Заброда</dc:creator>
  <cp:lastModifiedBy> </cp:lastModifiedBy>
  <cp:revision>4</cp:revision>
  <dcterms:created xsi:type="dcterms:W3CDTF">2022-10-10T15:35:33Z</dcterms:created>
  <dcterms:modified xsi:type="dcterms:W3CDTF">2022-10-13T08:59:25Z</dcterms:modified>
</cp:coreProperties>
</file>