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2" r:id="rId8"/>
    <p:sldId id="267" r:id="rId9"/>
    <p:sldId id="263" r:id="rId10"/>
    <p:sldId id="268" r:id="rId11"/>
    <p:sldId id="264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0F4"/>
    <a:srgbClr val="FFC000"/>
    <a:srgbClr val="FACCD9"/>
    <a:srgbClr val="D1E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8BDF9A0-9E39-4C14-8B01-CE92B526C89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08C0540-71D3-4F21-9107-AFD82FA80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4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F9A0-9E39-4C14-8B01-CE92B526C89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0540-71D3-4F21-9107-AFD82FA80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F9A0-9E39-4C14-8B01-CE92B526C89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0540-71D3-4F21-9107-AFD82FA80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F9A0-9E39-4C14-8B01-CE92B526C89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0540-71D3-4F21-9107-AFD82FA80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F9A0-9E39-4C14-8B01-CE92B526C89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0540-71D3-4F21-9107-AFD82FA80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F9A0-9E39-4C14-8B01-CE92B526C89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0540-71D3-4F21-9107-AFD82FA80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F9A0-9E39-4C14-8B01-CE92B526C89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0540-71D3-4F21-9107-AFD82FA80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F9A0-9E39-4C14-8B01-CE92B526C89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0540-71D3-4F21-9107-AFD82FA80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F9A0-9E39-4C14-8B01-CE92B526C89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0540-71D3-4F21-9107-AFD82FA80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F9A0-9E39-4C14-8B01-CE92B526C89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08C0540-71D3-4F21-9107-AFD82FA80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8BDF9A0-9E39-4C14-8B01-CE92B526C89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08C0540-71D3-4F21-9107-AFD82FA80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3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8BDF9A0-9E39-4C14-8B01-CE92B526C89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08C0540-71D3-4F21-9107-AFD82FA80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7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142" y="578530"/>
            <a:ext cx="11351941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«Путешествие по Калининградской области»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57513" y="1943100"/>
            <a:ext cx="6372225" cy="4529138"/>
            <a:chOff x="3334214" y="2912180"/>
            <a:chExt cx="4875839" cy="302026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214" y="2912180"/>
              <a:ext cx="4875839" cy="30202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6311589" y="2912180"/>
              <a:ext cx="1215483" cy="256478"/>
            </a:xfrm>
            <a:prstGeom prst="roundRect">
              <a:avLst/>
            </a:prstGeom>
            <a:solidFill>
              <a:srgbClr val="D1E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237463" y="5534006"/>
              <a:ext cx="1349298" cy="398443"/>
            </a:xfrm>
            <a:prstGeom prst="rect">
              <a:avLst/>
            </a:prstGeom>
            <a:solidFill>
              <a:srgbClr val="FAC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00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3" y="214457"/>
            <a:ext cx="642478" cy="100983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967779" y="123160"/>
            <a:ext cx="1351674" cy="424860"/>
          </a:xfrm>
          <a:prstGeom prst="wedgeEllipseCallout">
            <a:avLst>
              <a:gd name="adj1" fmla="val -70883"/>
              <a:gd name="adj2" fmla="val 38878"/>
            </a:avLst>
          </a:prstGeom>
          <a:solidFill>
            <a:srgbClr val="DCF0F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05227" y="123160"/>
            <a:ext cx="87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4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88" y="1224293"/>
            <a:ext cx="7155366" cy="53665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96769" y="363354"/>
            <a:ext cx="2686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БАЛТИЙСК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4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56" y="1546643"/>
            <a:ext cx="4467328" cy="49991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</a:blip>
          <a:srcRect l="11102" t="6787" r="7068" b="13875"/>
          <a:stretch/>
        </p:blipFill>
        <p:spPr>
          <a:xfrm>
            <a:off x="4507549" y="1885951"/>
            <a:ext cx="3611881" cy="396621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52460" y="324496"/>
            <a:ext cx="8842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ГЕРБ ГОРОДА КАЛИНИНГРАДА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94301" y="5464098"/>
            <a:ext cx="189571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34867" y="5558883"/>
            <a:ext cx="189571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45296" y="5464098"/>
            <a:ext cx="189571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20442" y="5369313"/>
            <a:ext cx="208155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22864" y="5419493"/>
            <a:ext cx="189571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38507" y="5436218"/>
            <a:ext cx="257081" cy="2174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43515" y="5464098"/>
            <a:ext cx="252813" cy="28435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32430" y="5464098"/>
            <a:ext cx="257081" cy="2174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07576" y="5397190"/>
            <a:ext cx="257081" cy="2174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84118" y="5335860"/>
            <a:ext cx="169454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75211" y="5302405"/>
            <a:ext cx="208155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808706" y="5335860"/>
            <a:ext cx="208155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9CEC5"/>
              </a:clrFrom>
              <a:clrTo>
                <a:srgbClr val="D9CE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42641" r="39258" b="33757"/>
          <a:stretch/>
        </p:blipFill>
        <p:spPr>
          <a:xfrm>
            <a:off x="5779491" y="3644515"/>
            <a:ext cx="928048" cy="11600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96" y="4046219"/>
            <a:ext cx="610180" cy="6919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3439" r="48454" b="75007"/>
          <a:stretch/>
        </p:blipFill>
        <p:spPr>
          <a:xfrm>
            <a:off x="5075211" y="1703745"/>
            <a:ext cx="1201003" cy="10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3" y="214457"/>
            <a:ext cx="642478" cy="100983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967779" y="123160"/>
            <a:ext cx="1351674" cy="424860"/>
          </a:xfrm>
          <a:prstGeom prst="wedgeEllipseCallout">
            <a:avLst>
              <a:gd name="adj1" fmla="val -70883"/>
              <a:gd name="adj2" fmla="val 38878"/>
            </a:avLst>
          </a:prstGeom>
          <a:solidFill>
            <a:srgbClr val="DCF0F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05227" y="123160"/>
            <a:ext cx="87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1912" y="178688"/>
            <a:ext cx="3635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АЛИНИНГРАД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9" y="992459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52460" y="324496"/>
            <a:ext cx="8842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ГЕРБ ГОРОДА КАЛИНИНГРАДА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02" y="1459268"/>
            <a:ext cx="4413399" cy="49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r="6717"/>
          <a:stretch/>
        </p:blipFill>
        <p:spPr>
          <a:xfrm>
            <a:off x="2798954" y="229275"/>
            <a:ext cx="8512099" cy="68852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7" y="1757363"/>
            <a:ext cx="2905200" cy="4566346"/>
          </a:xfrm>
          <a:prstGeom prst="rect">
            <a:avLst/>
          </a:prstGeom>
        </p:spPr>
      </p:pic>
      <p:pic>
        <p:nvPicPr>
          <p:cNvPr id="5" name="Дорогой дру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3005" y="525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44" y="1519658"/>
            <a:ext cx="4415883" cy="49987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2460" y="324496"/>
            <a:ext cx="8842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ГЕРБ ГОРОДА КАЛИНИНГРАДА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07023" y="268739"/>
            <a:ext cx="11643564" cy="6202248"/>
            <a:chOff x="307023" y="268739"/>
            <a:chExt cx="11643564" cy="620224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473693" y="268739"/>
              <a:ext cx="895469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ЗНАКОМСТВО С ГОРОДОМ СВЕТЛОГОРСК</a:t>
              </a:r>
              <a:endPara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23" y="1159727"/>
              <a:ext cx="3749920" cy="249897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626" y="1159727"/>
              <a:ext cx="3757850" cy="249897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063" y="1159727"/>
              <a:ext cx="3440990" cy="249897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60" y="3958683"/>
              <a:ext cx="3745183" cy="249905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31"/>
            <a:stretch/>
          </p:blipFill>
          <p:spPr>
            <a:xfrm>
              <a:off x="4452626" y="3958683"/>
              <a:ext cx="3754685" cy="251230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062" y="3958684"/>
              <a:ext cx="3449525" cy="2499058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744693" y="3066584"/>
              <a:ext cx="3027552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spc="50" dirty="0">
                  <a:ln w="9525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450-летняя липа-памятник</a:t>
              </a:r>
              <a:endParaRPr lang="ru-RU" b="1" cap="none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698781" y="3251250"/>
              <a:ext cx="326237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spc="50" dirty="0">
                  <a:ln w="9525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Скульптура Царевна-Лягушка</a:t>
              </a:r>
              <a:endParaRPr lang="ru-RU" b="1" cap="none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407964" y="3254693"/>
              <a:ext cx="235673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spc="50" dirty="0">
                  <a:ln w="9525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Водонапорная башня</a:t>
              </a:r>
              <a:endParaRPr lang="ru-RU" b="1" cap="none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09270" y="5989315"/>
              <a:ext cx="205537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spc="50" dirty="0">
                  <a:ln w="9525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Скульптура Нимфа</a:t>
              </a:r>
              <a:endParaRPr lang="ru-RU" b="1" cap="none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42963" y="6052428"/>
              <a:ext cx="186942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spc="50" dirty="0">
                  <a:ln w="9525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Канатная дорога</a:t>
              </a:r>
              <a:endParaRPr lang="ru-RU" b="1" cap="none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910943" y="6052428"/>
              <a:ext cx="262123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spc="50" dirty="0">
                  <a:ln w="9525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Солнечные часы Зодиак</a:t>
              </a:r>
              <a:endParaRPr lang="ru-RU" b="1" cap="none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" y="58340"/>
            <a:ext cx="642478" cy="1009836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>
            <a:off x="889721" y="10534"/>
            <a:ext cx="1351674" cy="424860"/>
          </a:xfrm>
          <a:prstGeom prst="wedgeEllipseCallout">
            <a:avLst>
              <a:gd name="adj1" fmla="val -70883"/>
              <a:gd name="adj2" fmla="val 38878"/>
            </a:avLst>
          </a:prstGeom>
          <a:solidFill>
            <a:srgbClr val="DCF0F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92820" y="58340"/>
            <a:ext cx="92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56" y="1546643"/>
            <a:ext cx="4467328" cy="49991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</a:blip>
          <a:srcRect l="11102" t="6787" r="7068" b="13875"/>
          <a:stretch/>
        </p:blipFill>
        <p:spPr>
          <a:xfrm>
            <a:off x="4507549" y="1885951"/>
            <a:ext cx="3611881" cy="396621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52460" y="324496"/>
            <a:ext cx="8842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ГЕРБ ГОРОДА КАЛИНИНГРАДА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8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" y="58340"/>
            <a:ext cx="642478" cy="100983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889721" y="-34071"/>
            <a:ext cx="1351674" cy="424860"/>
          </a:xfrm>
          <a:prstGeom prst="wedgeEllipseCallout">
            <a:avLst>
              <a:gd name="adj1" fmla="val -70883"/>
              <a:gd name="adj2" fmla="val 38878"/>
            </a:avLst>
          </a:prstGeom>
          <a:solidFill>
            <a:srgbClr val="DCF0F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7169" y="10534"/>
            <a:ext cx="87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avatars.mds.yandex.net/i?id=720df73d67c098a9e16aa57e69f2240fb72a4b20-622239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563258"/>
            <a:ext cx="8886824" cy="592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56" y="1546643"/>
            <a:ext cx="4467328" cy="49991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</a:blip>
          <a:srcRect l="11102" t="6787" r="7068" b="13875"/>
          <a:stretch/>
        </p:blipFill>
        <p:spPr>
          <a:xfrm>
            <a:off x="4507549" y="1885951"/>
            <a:ext cx="3611881" cy="396621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52460" y="324496"/>
            <a:ext cx="8842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ГЕРБ ГОРОДА КАЛИНИНГРАДА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94301" y="5464098"/>
            <a:ext cx="189571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34867" y="5558883"/>
            <a:ext cx="189571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45296" y="5464098"/>
            <a:ext cx="189571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20442" y="5369313"/>
            <a:ext cx="208155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22864" y="5419493"/>
            <a:ext cx="189571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38507" y="5436218"/>
            <a:ext cx="257081" cy="2174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43515" y="5464098"/>
            <a:ext cx="252813" cy="28435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32430" y="5464098"/>
            <a:ext cx="257081" cy="2174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07576" y="5397190"/>
            <a:ext cx="257081" cy="2174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84118" y="5335860"/>
            <a:ext cx="169454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75211" y="5302405"/>
            <a:ext cx="208155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808706" y="5335860"/>
            <a:ext cx="208155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" y="58340"/>
            <a:ext cx="642478" cy="100983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889721" y="45101"/>
            <a:ext cx="1351674" cy="424860"/>
          </a:xfrm>
          <a:prstGeom prst="wedgeEllipseCallout">
            <a:avLst>
              <a:gd name="adj1" fmla="val -70883"/>
              <a:gd name="adj2" fmla="val 38878"/>
            </a:avLst>
          </a:prstGeom>
          <a:solidFill>
            <a:srgbClr val="DCF0F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7169" y="57077"/>
            <a:ext cx="87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6423" y="85240"/>
            <a:ext cx="7189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КУРШСКАЯ КОСА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09" y="1068176"/>
            <a:ext cx="7488978" cy="529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56" y="1546643"/>
            <a:ext cx="4467328" cy="49991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</a:blip>
          <a:srcRect l="11102" t="6787" r="7068" b="13875"/>
          <a:stretch/>
        </p:blipFill>
        <p:spPr>
          <a:xfrm>
            <a:off x="4507549" y="1885951"/>
            <a:ext cx="3611881" cy="396621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52460" y="324496"/>
            <a:ext cx="8842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ГЕРБ ГОРОДА КАЛИНИНГРАДА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94301" y="5464098"/>
            <a:ext cx="189571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34867" y="5558883"/>
            <a:ext cx="189571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45296" y="5464098"/>
            <a:ext cx="189571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20442" y="5369313"/>
            <a:ext cx="208155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22864" y="5419493"/>
            <a:ext cx="189571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38507" y="5436218"/>
            <a:ext cx="257081" cy="2174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43515" y="5464098"/>
            <a:ext cx="252813" cy="28435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32430" y="5464098"/>
            <a:ext cx="257081" cy="2174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07576" y="5397190"/>
            <a:ext cx="257081" cy="2174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84118" y="5335860"/>
            <a:ext cx="169454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75211" y="5302405"/>
            <a:ext cx="208155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808706" y="5335860"/>
            <a:ext cx="208155" cy="18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9CEC5"/>
              </a:clrFrom>
              <a:clrTo>
                <a:srgbClr val="D9CE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42641" r="39258" b="33757"/>
          <a:stretch/>
        </p:blipFill>
        <p:spPr>
          <a:xfrm>
            <a:off x="5779491" y="3644515"/>
            <a:ext cx="928048" cy="11600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96" y="4046219"/>
            <a:ext cx="610180" cy="69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Другая 1">
      <a:dk1>
        <a:srgbClr val="B2D8DE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401</TotalTime>
  <Words>49</Words>
  <Application>Microsoft Office PowerPoint</Application>
  <PresentationFormat>Широкоэкранный</PresentationFormat>
  <Paragraphs>23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User13</cp:lastModifiedBy>
  <cp:revision>24</cp:revision>
  <dcterms:created xsi:type="dcterms:W3CDTF">2023-01-15T18:28:10Z</dcterms:created>
  <dcterms:modified xsi:type="dcterms:W3CDTF">2023-03-06T13:08:46Z</dcterms:modified>
</cp:coreProperties>
</file>