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8" r:id="rId12"/>
    <p:sldId id="270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83" d="100"/>
          <a:sy n="83" d="100"/>
        </p:scale>
        <p:origin x="-7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Начло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Связная речь</c:v>
                </c:pt>
                <c:pt idx="1">
                  <c:v>Фонематическая сторона речи</c:v>
                </c:pt>
                <c:pt idx="2">
                  <c:v>Граматический строй речи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Связная речь</c:v>
                </c:pt>
                <c:pt idx="1">
                  <c:v>Фонематическая сторона речи</c:v>
                </c:pt>
                <c:pt idx="2">
                  <c:v>Граматический строй речи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Связная речь</c:v>
                </c:pt>
                <c:pt idx="1">
                  <c:v>Фонематическая сторона речи</c:v>
                </c:pt>
                <c:pt idx="2">
                  <c:v>Граматический строй речи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437248"/>
        <c:axId val="252438784"/>
      </c:barChart>
      <c:catAx>
        <c:axId val="252437248"/>
        <c:scaling>
          <c:orientation val="minMax"/>
        </c:scaling>
        <c:delete val="0"/>
        <c:axPos val="l"/>
        <c:majorTickMark val="out"/>
        <c:minorTickMark val="none"/>
        <c:tickLblPos val="nextTo"/>
        <c:crossAx val="252438784"/>
        <c:crosses val="autoZero"/>
        <c:auto val="1"/>
        <c:lblAlgn val="ctr"/>
        <c:lblOffset val="100"/>
        <c:noMultiLvlLbl val="0"/>
      </c:catAx>
      <c:valAx>
        <c:axId val="252438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243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9C6274-02D1-4405-B508-2ACAA93D006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041984-D735-4228-B5D5-F671594843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640960" cy="18722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речевой активности у детей старшего дошкольного возраста посредством мультстудии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Т.С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Задорожная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1473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Березовский детский сад «Семицветик»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3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60648"/>
            <a:ext cx="611822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655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12888" y="620713"/>
            <a:ext cx="6118225" cy="6337300"/>
            <a:chOff x="953" y="391"/>
            <a:chExt cx="3854" cy="399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3" y="391"/>
              <a:ext cx="3854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003" y="393"/>
              <a:ext cx="3870" cy="1225"/>
              <a:chOff x="1003" y="393"/>
              <a:chExt cx="3870" cy="1225"/>
            </a:xfrm>
          </p:grpSpPr>
          <p:sp>
            <p:nvSpPr>
              <p:cNvPr id="2934" name="Rectangle 5"/>
              <p:cNvSpPr>
                <a:spLocks noChangeArrowheads="1"/>
              </p:cNvSpPr>
              <p:nvPr/>
            </p:nvSpPr>
            <p:spPr bwMode="auto">
              <a:xfrm>
                <a:off x="1076" y="393"/>
                <a:ext cx="156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Результаты диагностики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5" name="Rectangle 6"/>
              <p:cNvSpPr>
                <a:spLocks noChangeArrowheads="1"/>
              </p:cNvSpPr>
              <p:nvPr/>
            </p:nvSpPr>
            <p:spPr bwMode="auto">
              <a:xfrm>
                <a:off x="2526" y="393"/>
                <a:ext cx="9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6" name="Rectangle 7"/>
              <p:cNvSpPr>
                <a:spLocks noChangeArrowheads="1"/>
              </p:cNvSpPr>
              <p:nvPr/>
            </p:nvSpPr>
            <p:spPr bwMode="auto">
              <a:xfrm>
                <a:off x="2558" y="393"/>
                <a:ext cx="59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 конец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7" name="Rectangle 8"/>
              <p:cNvSpPr>
                <a:spLocks noChangeArrowheads="1"/>
              </p:cNvSpPr>
              <p:nvPr/>
            </p:nvSpPr>
            <p:spPr bwMode="auto">
              <a:xfrm>
                <a:off x="3072" y="393"/>
                <a:ext cx="9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8" name="Rectangle 9"/>
              <p:cNvSpPr>
                <a:spLocks noChangeArrowheads="1"/>
              </p:cNvSpPr>
              <p:nvPr/>
            </p:nvSpPr>
            <p:spPr bwMode="auto">
              <a:xfrm>
                <a:off x="3104" y="393"/>
                <a:ext cx="32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года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9" name="Rectangle 10"/>
              <p:cNvSpPr>
                <a:spLocks noChangeArrowheads="1"/>
              </p:cNvSpPr>
              <p:nvPr/>
            </p:nvSpPr>
            <p:spPr bwMode="auto">
              <a:xfrm>
                <a:off x="3353" y="393"/>
                <a:ext cx="145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 которая проводилась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0" name="Rectangle 11"/>
              <p:cNvSpPr>
                <a:spLocks noChangeArrowheads="1"/>
              </p:cNvSpPr>
              <p:nvPr/>
            </p:nvSpPr>
            <p:spPr bwMode="auto">
              <a:xfrm>
                <a:off x="1596" y="552"/>
                <a:ext cx="2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1" name="Rectangle 12"/>
              <p:cNvSpPr>
                <a:spLocks noChangeArrowheads="1"/>
              </p:cNvSpPr>
              <p:nvPr/>
            </p:nvSpPr>
            <p:spPr bwMode="auto">
              <a:xfrm>
                <a:off x="1766" y="552"/>
                <a:ext cx="24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МБДОУ Березовский ДС «Семицветик»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2" name="Rectangle 13"/>
              <p:cNvSpPr>
                <a:spLocks noChangeArrowheads="1"/>
              </p:cNvSpPr>
              <p:nvPr/>
            </p:nvSpPr>
            <p:spPr bwMode="auto">
              <a:xfrm>
                <a:off x="4110" y="552"/>
                <a:ext cx="9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3" name="Rectangle 14"/>
              <p:cNvSpPr>
                <a:spLocks noChangeArrowheads="1"/>
              </p:cNvSpPr>
              <p:nvPr/>
            </p:nvSpPr>
            <p:spPr bwMode="auto">
              <a:xfrm>
                <a:off x="4142" y="552"/>
                <a:ext cx="9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4" name="Rectangle 15"/>
              <p:cNvSpPr>
                <a:spLocks noChangeArrowheads="1"/>
              </p:cNvSpPr>
              <p:nvPr/>
            </p:nvSpPr>
            <p:spPr bwMode="auto">
              <a:xfrm>
                <a:off x="1281" y="71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5" name="Rectangle 16"/>
              <p:cNvSpPr>
                <a:spLocks noChangeArrowheads="1"/>
              </p:cNvSpPr>
              <p:nvPr/>
            </p:nvSpPr>
            <p:spPr bwMode="auto">
              <a:xfrm>
                <a:off x="1332" y="834"/>
                <a:ext cx="21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Имя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6" name="Rectangle 17"/>
              <p:cNvSpPr>
                <a:spLocks noChangeArrowheads="1"/>
              </p:cNvSpPr>
              <p:nvPr/>
            </p:nvSpPr>
            <p:spPr bwMode="auto">
              <a:xfrm>
                <a:off x="1507" y="83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7" name="Rectangle 18"/>
              <p:cNvSpPr>
                <a:spLocks noChangeArrowheads="1"/>
              </p:cNvSpPr>
              <p:nvPr/>
            </p:nvSpPr>
            <p:spPr bwMode="auto">
              <a:xfrm>
                <a:off x="2961" y="834"/>
                <a:ext cx="50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Параметры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8" name="Rectangle 19"/>
              <p:cNvSpPr>
                <a:spLocks noChangeArrowheads="1"/>
              </p:cNvSpPr>
              <p:nvPr/>
            </p:nvSpPr>
            <p:spPr bwMode="auto">
              <a:xfrm>
                <a:off x="3422" y="83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9" name="Rectangle 20"/>
              <p:cNvSpPr>
                <a:spLocks noChangeArrowheads="1"/>
              </p:cNvSpPr>
              <p:nvPr/>
            </p:nvSpPr>
            <p:spPr bwMode="auto">
              <a:xfrm>
                <a:off x="4464" y="834"/>
                <a:ext cx="38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Уровень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0" name="Rectangle 21"/>
              <p:cNvSpPr>
                <a:spLocks noChangeArrowheads="1"/>
              </p:cNvSpPr>
              <p:nvPr/>
            </p:nvSpPr>
            <p:spPr bwMode="auto">
              <a:xfrm>
                <a:off x="4811" y="83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1" name="Rectangle 22"/>
              <p:cNvSpPr>
                <a:spLocks noChangeArrowheads="1"/>
              </p:cNvSpPr>
              <p:nvPr/>
            </p:nvSpPr>
            <p:spPr bwMode="auto">
              <a:xfrm>
                <a:off x="1003" y="82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2" name="Line 23"/>
              <p:cNvSpPr>
                <a:spLocks noChangeShapeType="1"/>
              </p:cNvSpPr>
              <p:nvPr/>
            </p:nvSpPr>
            <p:spPr bwMode="auto">
              <a:xfrm>
                <a:off x="1003" y="82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3" name="Rectangle 24"/>
              <p:cNvSpPr>
                <a:spLocks noChangeArrowheads="1"/>
              </p:cNvSpPr>
              <p:nvPr/>
            </p:nvSpPr>
            <p:spPr bwMode="auto">
              <a:xfrm>
                <a:off x="1003" y="829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4" name="Line 25"/>
              <p:cNvSpPr>
                <a:spLocks noChangeShapeType="1"/>
              </p:cNvSpPr>
              <p:nvPr/>
            </p:nvSpPr>
            <p:spPr bwMode="auto">
              <a:xfrm>
                <a:off x="1003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5" name="Line 26"/>
              <p:cNvSpPr>
                <a:spLocks noChangeShapeType="1"/>
              </p:cNvSpPr>
              <p:nvPr/>
            </p:nvSpPr>
            <p:spPr bwMode="auto">
              <a:xfrm>
                <a:off x="1003" y="8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6" name="Rectangle 27"/>
              <p:cNvSpPr>
                <a:spLocks noChangeArrowheads="1"/>
              </p:cNvSpPr>
              <p:nvPr/>
            </p:nvSpPr>
            <p:spPr bwMode="auto">
              <a:xfrm>
                <a:off x="1006" y="829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7" name="Line 28"/>
              <p:cNvSpPr>
                <a:spLocks noChangeShapeType="1"/>
              </p:cNvSpPr>
              <p:nvPr/>
            </p:nvSpPr>
            <p:spPr bwMode="auto">
              <a:xfrm>
                <a:off x="1006" y="829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8" name="Rectangle 29"/>
              <p:cNvSpPr>
                <a:spLocks noChangeArrowheads="1"/>
              </p:cNvSpPr>
              <p:nvPr/>
            </p:nvSpPr>
            <p:spPr bwMode="auto">
              <a:xfrm>
                <a:off x="1676" y="832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9" name="Line 30"/>
              <p:cNvSpPr>
                <a:spLocks noChangeShapeType="1"/>
              </p:cNvSpPr>
              <p:nvPr/>
            </p:nvSpPr>
            <p:spPr bwMode="auto">
              <a:xfrm>
                <a:off x="1676" y="83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0" name="Rectangle 31"/>
              <p:cNvSpPr>
                <a:spLocks noChangeArrowheads="1"/>
              </p:cNvSpPr>
              <p:nvPr/>
            </p:nvSpPr>
            <p:spPr bwMode="auto">
              <a:xfrm>
                <a:off x="1676" y="829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1" name="Line 32"/>
              <p:cNvSpPr>
                <a:spLocks noChangeShapeType="1"/>
              </p:cNvSpPr>
              <p:nvPr/>
            </p:nvSpPr>
            <p:spPr bwMode="auto">
              <a:xfrm>
                <a:off x="1676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2" name="Line 33"/>
              <p:cNvSpPr>
                <a:spLocks noChangeShapeType="1"/>
              </p:cNvSpPr>
              <p:nvPr/>
            </p:nvSpPr>
            <p:spPr bwMode="auto">
              <a:xfrm>
                <a:off x="1676" y="8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3" name="Rectangle 34"/>
              <p:cNvSpPr>
                <a:spLocks noChangeArrowheads="1"/>
              </p:cNvSpPr>
              <p:nvPr/>
            </p:nvSpPr>
            <p:spPr bwMode="auto">
              <a:xfrm>
                <a:off x="1679" y="829"/>
                <a:ext cx="274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4" name="Line 35"/>
              <p:cNvSpPr>
                <a:spLocks noChangeShapeType="1"/>
              </p:cNvSpPr>
              <p:nvPr/>
            </p:nvSpPr>
            <p:spPr bwMode="auto">
              <a:xfrm>
                <a:off x="1679" y="829"/>
                <a:ext cx="27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5" name="Rectangle 36"/>
              <p:cNvSpPr>
                <a:spLocks noChangeArrowheads="1"/>
              </p:cNvSpPr>
              <p:nvPr/>
            </p:nvSpPr>
            <p:spPr bwMode="auto">
              <a:xfrm>
                <a:off x="4419" y="832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6" name="Line 37"/>
              <p:cNvSpPr>
                <a:spLocks noChangeShapeType="1"/>
              </p:cNvSpPr>
              <p:nvPr/>
            </p:nvSpPr>
            <p:spPr bwMode="auto">
              <a:xfrm>
                <a:off x="4419" y="83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7" name="Rectangle 38"/>
              <p:cNvSpPr>
                <a:spLocks noChangeArrowheads="1"/>
              </p:cNvSpPr>
              <p:nvPr/>
            </p:nvSpPr>
            <p:spPr bwMode="auto">
              <a:xfrm>
                <a:off x="4419" y="829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8" name="Line 39"/>
              <p:cNvSpPr>
                <a:spLocks noChangeShapeType="1"/>
              </p:cNvSpPr>
              <p:nvPr/>
            </p:nvSpPr>
            <p:spPr bwMode="auto">
              <a:xfrm>
                <a:off x="4419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9" name="Line 40"/>
              <p:cNvSpPr>
                <a:spLocks noChangeShapeType="1"/>
              </p:cNvSpPr>
              <p:nvPr/>
            </p:nvSpPr>
            <p:spPr bwMode="auto">
              <a:xfrm>
                <a:off x="4419" y="8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" name="Rectangle 41"/>
              <p:cNvSpPr>
                <a:spLocks noChangeArrowheads="1"/>
              </p:cNvSpPr>
              <p:nvPr/>
            </p:nvSpPr>
            <p:spPr bwMode="auto">
              <a:xfrm>
                <a:off x="4422" y="829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" name="Line 42"/>
              <p:cNvSpPr>
                <a:spLocks noChangeShapeType="1"/>
              </p:cNvSpPr>
              <p:nvPr/>
            </p:nvSpPr>
            <p:spPr bwMode="auto">
              <a:xfrm>
                <a:off x="4422" y="829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" name="Rectangle 43"/>
              <p:cNvSpPr>
                <a:spLocks noChangeArrowheads="1"/>
              </p:cNvSpPr>
              <p:nvPr/>
            </p:nvSpPr>
            <p:spPr bwMode="auto">
              <a:xfrm>
                <a:off x="4852" y="82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3" name="Line 44"/>
              <p:cNvSpPr>
                <a:spLocks noChangeShapeType="1"/>
              </p:cNvSpPr>
              <p:nvPr/>
            </p:nvSpPr>
            <p:spPr bwMode="auto">
              <a:xfrm>
                <a:off x="4852" y="82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4" name="Rectangle 45"/>
              <p:cNvSpPr>
                <a:spLocks noChangeArrowheads="1"/>
              </p:cNvSpPr>
              <p:nvPr/>
            </p:nvSpPr>
            <p:spPr bwMode="auto">
              <a:xfrm>
                <a:off x="4852" y="829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5" name="Line 46"/>
              <p:cNvSpPr>
                <a:spLocks noChangeShapeType="1"/>
              </p:cNvSpPr>
              <p:nvPr/>
            </p:nvSpPr>
            <p:spPr bwMode="auto">
              <a:xfrm>
                <a:off x="4852" y="82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6" name="Line 47"/>
              <p:cNvSpPr>
                <a:spLocks noChangeShapeType="1"/>
              </p:cNvSpPr>
              <p:nvPr/>
            </p:nvSpPr>
            <p:spPr bwMode="auto">
              <a:xfrm>
                <a:off x="4852" y="8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7" name="Rectangle 48"/>
              <p:cNvSpPr>
                <a:spLocks noChangeArrowheads="1"/>
              </p:cNvSpPr>
              <p:nvPr/>
            </p:nvSpPr>
            <p:spPr bwMode="auto">
              <a:xfrm>
                <a:off x="1003" y="834"/>
                <a:ext cx="3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8" name="Line 49"/>
              <p:cNvSpPr>
                <a:spLocks noChangeShapeType="1"/>
              </p:cNvSpPr>
              <p:nvPr/>
            </p:nvSpPr>
            <p:spPr bwMode="auto">
              <a:xfrm>
                <a:off x="1003" y="83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9" name="Rectangle 50"/>
              <p:cNvSpPr>
                <a:spLocks noChangeArrowheads="1"/>
              </p:cNvSpPr>
              <p:nvPr/>
            </p:nvSpPr>
            <p:spPr bwMode="auto">
              <a:xfrm>
                <a:off x="1676" y="834"/>
                <a:ext cx="3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0" name="Line 51"/>
              <p:cNvSpPr>
                <a:spLocks noChangeShapeType="1"/>
              </p:cNvSpPr>
              <p:nvPr/>
            </p:nvSpPr>
            <p:spPr bwMode="auto">
              <a:xfrm>
                <a:off x="1676" y="83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1" name="Rectangle 52"/>
              <p:cNvSpPr>
                <a:spLocks noChangeArrowheads="1"/>
              </p:cNvSpPr>
              <p:nvPr/>
            </p:nvSpPr>
            <p:spPr bwMode="auto">
              <a:xfrm>
                <a:off x="4419" y="834"/>
                <a:ext cx="3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2" name="Line 53"/>
              <p:cNvSpPr>
                <a:spLocks noChangeShapeType="1"/>
              </p:cNvSpPr>
              <p:nvPr/>
            </p:nvSpPr>
            <p:spPr bwMode="auto">
              <a:xfrm>
                <a:off x="4419" y="83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3" name="Rectangle 54"/>
              <p:cNvSpPr>
                <a:spLocks noChangeArrowheads="1"/>
              </p:cNvSpPr>
              <p:nvPr/>
            </p:nvSpPr>
            <p:spPr bwMode="auto">
              <a:xfrm>
                <a:off x="4852" y="83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4" name="Line 55"/>
              <p:cNvSpPr>
                <a:spLocks noChangeShapeType="1"/>
              </p:cNvSpPr>
              <p:nvPr/>
            </p:nvSpPr>
            <p:spPr bwMode="auto">
              <a:xfrm>
                <a:off x="4852" y="83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5" name="Rectangle 56"/>
              <p:cNvSpPr>
                <a:spLocks noChangeArrowheads="1"/>
              </p:cNvSpPr>
              <p:nvPr/>
            </p:nvSpPr>
            <p:spPr bwMode="auto">
              <a:xfrm>
                <a:off x="2006" y="974"/>
                <a:ext cx="39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Связная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6" name="Rectangle 57"/>
              <p:cNvSpPr>
                <a:spLocks noChangeArrowheads="1"/>
              </p:cNvSpPr>
              <p:nvPr/>
            </p:nvSpPr>
            <p:spPr bwMode="auto">
              <a:xfrm>
                <a:off x="2361" y="974"/>
                <a:ext cx="22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речь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7" name="Rectangle 58"/>
              <p:cNvSpPr>
                <a:spLocks noChangeArrowheads="1"/>
              </p:cNvSpPr>
              <p:nvPr/>
            </p:nvSpPr>
            <p:spPr bwMode="auto">
              <a:xfrm>
                <a:off x="2542" y="97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8" name="Rectangle 59"/>
              <p:cNvSpPr>
                <a:spLocks noChangeArrowheads="1"/>
              </p:cNvSpPr>
              <p:nvPr/>
            </p:nvSpPr>
            <p:spPr bwMode="auto">
              <a:xfrm>
                <a:off x="2686" y="974"/>
                <a:ext cx="7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Грамматический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9" name="Rectangle 60"/>
              <p:cNvSpPr>
                <a:spLocks noChangeArrowheads="1"/>
              </p:cNvSpPr>
              <p:nvPr/>
            </p:nvSpPr>
            <p:spPr bwMode="auto">
              <a:xfrm>
                <a:off x="2686" y="1093"/>
                <a:ext cx="48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строй речи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0" name="Rectangle 61"/>
              <p:cNvSpPr>
                <a:spLocks noChangeArrowheads="1"/>
              </p:cNvSpPr>
              <p:nvPr/>
            </p:nvSpPr>
            <p:spPr bwMode="auto">
              <a:xfrm>
                <a:off x="3132" y="10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1" name="Rectangle 62"/>
              <p:cNvSpPr>
                <a:spLocks noChangeArrowheads="1"/>
              </p:cNvSpPr>
              <p:nvPr/>
            </p:nvSpPr>
            <p:spPr bwMode="auto">
              <a:xfrm>
                <a:off x="3681" y="974"/>
                <a:ext cx="74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Фонематическая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2" name="Rectangle 63"/>
              <p:cNvSpPr>
                <a:spLocks noChangeArrowheads="1"/>
              </p:cNvSpPr>
              <p:nvPr/>
            </p:nvSpPr>
            <p:spPr bwMode="auto">
              <a:xfrm>
                <a:off x="3681" y="1093"/>
                <a:ext cx="5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сторона речи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3" name="Rectangle 64"/>
              <p:cNvSpPr>
                <a:spLocks noChangeArrowheads="1"/>
              </p:cNvSpPr>
              <p:nvPr/>
            </p:nvSpPr>
            <p:spPr bwMode="auto">
              <a:xfrm>
                <a:off x="4219" y="10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4" name="Rectangle 65"/>
              <p:cNvSpPr>
                <a:spLocks noChangeArrowheads="1"/>
              </p:cNvSpPr>
              <p:nvPr/>
            </p:nvSpPr>
            <p:spPr bwMode="auto">
              <a:xfrm>
                <a:off x="4512" y="97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5" name="Rectangle 66"/>
              <p:cNvSpPr>
                <a:spLocks noChangeArrowheads="1"/>
              </p:cNvSpPr>
              <p:nvPr/>
            </p:nvSpPr>
            <p:spPr bwMode="auto">
              <a:xfrm>
                <a:off x="4576" y="974"/>
                <a:ext cx="6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/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6" name="Rectangle 67"/>
              <p:cNvSpPr>
                <a:spLocks noChangeArrowheads="1"/>
              </p:cNvSpPr>
              <p:nvPr/>
            </p:nvSpPr>
            <p:spPr bwMode="auto">
              <a:xfrm>
                <a:off x="4601" y="97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7" name="Rectangle 68"/>
              <p:cNvSpPr>
                <a:spLocks noChangeArrowheads="1"/>
              </p:cNvSpPr>
              <p:nvPr/>
            </p:nvSpPr>
            <p:spPr bwMode="auto">
              <a:xfrm>
                <a:off x="4665" y="974"/>
                <a:ext cx="6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/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8" name="Rectangle 69"/>
              <p:cNvSpPr>
                <a:spLocks noChangeArrowheads="1"/>
              </p:cNvSpPr>
              <p:nvPr/>
            </p:nvSpPr>
            <p:spPr bwMode="auto">
              <a:xfrm>
                <a:off x="4692" y="97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9" name="Rectangle 70"/>
              <p:cNvSpPr>
                <a:spLocks noChangeArrowheads="1"/>
              </p:cNvSpPr>
              <p:nvPr/>
            </p:nvSpPr>
            <p:spPr bwMode="auto">
              <a:xfrm>
                <a:off x="4763" y="97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0" name="Rectangle 71"/>
              <p:cNvSpPr>
                <a:spLocks noChangeArrowheads="1"/>
              </p:cNvSpPr>
              <p:nvPr/>
            </p:nvSpPr>
            <p:spPr bwMode="auto">
              <a:xfrm>
                <a:off x="1003" y="970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1" name="Line 72"/>
              <p:cNvSpPr>
                <a:spLocks noChangeShapeType="1"/>
              </p:cNvSpPr>
              <p:nvPr/>
            </p:nvSpPr>
            <p:spPr bwMode="auto">
              <a:xfrm>
                <a:off x="1003" y="970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2" name="Rectangle 73"/>
              <p:cNvSpPr>
                <a:spLocks noChangeArrowheads="1"/>
              </p:cNvSpPr>
              <p:nvPr/>
            </p:nvSpPr>
            <p:spPr bwMode="auto">
              <a:xfrm>
                <a:off x="1676" y="970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3" name="Line 74"/>
              <p:cNvSpPr>
                <a:spLocks noChangeShapeType="1"/>
              </p:cNvSpPr>
              <p:nvPr/>
            </p:nvSpPr>
            <p:spPr bwMode="auto">
              <a:xfrm>
                <a:off x="1676" y="970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4" name="Rectangle 75"/>
              <p:cNvSpPr>
                <a:spLocks noChangeArrowheads="1"/>
              </p:cNvSpPr>
              <p:nvPr/>
            </p:nvSpPr>
            <p:spPr bwMode="auto">
              <a:xfrm>
                <a:off x="1679" y="970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5" name="Line 76"/>
              <p:cNvSpPr>
                <a:spLocks noChangeShapeType="1"/>
              </p:cNvSpPr>
              <p:nvPr/>
            </p:nvSpPr>
            <p:spPr bwMode="auto">
              <a:xfrm>
                <a:off x="1679" y="970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6" name="Rectangle 77"/>
              <p:cNvSpPr>
                <a:spLocks noChangeArrowheads="1"/>
              </p:cNvSpPr>
              <p:nvPr/>
            </p:nvSpPr>
            <p:spPr bwMode="auto">
              <a:xfrm>
                <a:off x="2641" y="974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7" name="Line 78"/>
              <p:cNvSpPr>
                <a:spLocks noChangeShapeType="1"/>
              </p:cNvSpPr>
              <p:nvPr/>
            </p:nvSpPr>
            <p:spPr bwMode="auto">
              <a:xfrm>
                <a:off x="2641" y="9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8" name="Rectangle 79"/>
              <p:cNvSpPr>
                <a:spLocks noChangeArrowheads="1"/>
              </p:cNvSpPr>
              <p:nvPr/>
            </p:nvSpPr>
            <p:spPr bwMode="auto">
              <a:xfrm>
                <a:off x="2641" y="97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9" name="Line 80"/>
              <p:cNvSpPr>
                <a:spLocks noChangeShapeType="1"/>
              </p:cNvSpPr>
              <p:nvPr/>
            </p:nvSpPr>
            <p:spPr bwMode="auto">
              <a:xfrm>
                <a:off x="2641" y="97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0" name="Line 81"/>
              <p:cNvSpPr>
                <a:spLocks noChangeShapeType="1"/>
              </p:cNvSpPr>
              <p:nvPr/>
            </p:nvSpPr>
            <p:spPr bwMode="auto">
              <a:xfrm>
                <a:off x="2641" y="97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1" name="Rectangle 82"/>
              <p:cNvSpPr>
                <a:spLocks noChangeArrowheads="1"/>
              </p:cNvSpPr>
              <p:nvPr/>
            </p:nvSpPr>
            <p:spPr bwMode="auto">
              <a:xfrm>
                <a:off x="2644" y="970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2" name="Line 83"/>
              <p:cNvSpPr>
                <a:spLocks noChangeShapeType="1"/>
              </p:cNvSpPr>
              <p:nvPr/>
            </p:nvSpPr>
            <p:spPr bwMode="auto">
              <a:xfrm>
                <a:off x="2644" y="970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3" name="Rectangle 84"/>
              <p:cNvSpPr>
                <a:spLocks noChangeArrowheads="1"/>
              </p:cNvSpPr>
              <p:nvPr/>
            </p:nvSpPr>
            <p:spPr bwMode="auto">
              <a:xfrm>
                <a:off x="3636" y="974"/>
                <a:ext cx="4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4" name="Line 85"/>
              <p:cNvSpPr>
                <a:spLocks noChangeShapeType="1"/>
              </p:cNvSpPr>
              <p:nvPr/>
            </p:nvSpPr>
            <p:spPr bwMode="auto">
              <a:xfrm>
                <a:off x="3636" y="97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5" name="Rectangle 86"/>
              <p:cNvSpPr>
                <a:spLocks noChangeArrowheads="1"/>
              </p:cNvSpPr>
              <p:nvPr/>
            </p:nvSpPr>
            <p:spPr bwMode="auto">
              <a:xfrm>
                <a:off x="3636" y="97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6" name="Line 87"/>
              <p:cNvSpPr>
                <a:spLocks noChangeShapeType="1"/>
              </p:cNvSpPr>
              <p:nvPr/>
            </p:nvSpPr>
            <p:spPr bwMode="auto">
              <a:xfrm>
                <a:off x="3636" y="97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7" name="Line 88"/>
              <p:cNvSpPr>
                <a:spLocks noChangeShapeType="1"/>
              </p:cNvSpPr>
              <p:nvPr/>
            </p:nvSpPr>
            <p:spPr bwMode="auto">
              <a:xfrm>
                <a:off x="3636" y="97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8" name="Rectangle 89"/>
              <p:cNvSpPr>
                <a:spLocks noChangeArrowheads="1"/>
              </p:cNvSpPr>
              <p:nvPr/>
            </p:nvSpPr>
            <p:spPr bwMode="auto">
              <a:xfrm>
                <a:off x="3640" y="970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9" name="Line 90"/>
              <p:cNvSpPr>
                <a:spLocks noChangeShapeType="1"/>
              </p:cNvSpPr>
              <p:nvPr/>
            </p:nvSpPr>
            <p:spPr bwMode="auto">
              <a:xfrm>
                <a:off x="3640" y="970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0" name="Rectangle 91"/>
              <p:cNvSpPr>
                <a:spLocks noChangeArrowheads="1"/>
              </p:cNvSpPr>
              <p:nvPr/>
            </p:nvSpPr>
            <p:spPr bwMode="auto">
              <a:xfrm>
                <a:off x="4419" y="970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1" name="Line 92"/>
              <p:cNvSpPr>
                <a:spLocks noChangeShapeType="1"/>
              </p:cNvSpPr>
              <p:nvPr/>
            </p:nvSpPr>
            <p:spPr bwMode="auto">
              <a:xfrm>
                <a:off x="4419" y="970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2" name="Rectangle 93"/>
              <p:cNvSpPr>
                <a:spLocks noChangeArrowheads="1"/>
              </p:cNvSpPr>
              <p:nvPr/>
            </p:nvSpPr>
            <p:spPr bwMode="auto">
              <a:xfrm>
                <a:off x="4422" y="970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3" name="Line 94"/>
              <p:cNvSpPr>
                <a:spLocks noChangeShapeType="1"/>
              </p:cNvSpPr>
              <p:nvPr/>
            </p:nvSpPr>
            <p:spPr bwMode="auto">
              <a:xfrm>
                <a:off x="4422" y="970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4" name="Rectangle 95"/>
              <p:cNvSpPr>
                <a:spLocks noChangeArrowheads="1"/>
              </p:cNvSpPr>
              <p:nvPr/>
            </p:nvSpPr>
            <p:spPr bwMode="auto">
              <a:xfrm>
                <a:off x="4852" y="970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5" name="Line 96"/>
              <p:cNvSpPr>
                <a:spLocks noChangeShapeType="1"/>
              </p:cNvSpPr>
              <p:nvPr/>
            </p:nvSpPr>
            <p:spPr bwMode="auto">
              <a:xfrm>
                <a:off x="4852" y="970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6" name="Rectangle 97"/>
              <p:cNvSpPr>
                <a:spLocks noChangeArrowheads="1"/>
              </p:cNvSpPr>
              <p:nvPr/>
            </p:nvSpPr>
            <p:spPr bwMode="auto">
              <a:xfrm>
                <a:off x="1003" y="976"/>
                <a:ext cx="3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7" name="Line 98"/>
              <p:cNvSpPr>
                <a:spLocks noChangeShapeType="1"/>
              </p:cNvSpPr>
              <p:nvPr/>
            </p:nvSpPr>
            <p:spPr bwMode="auto">
              <a:xfrm>
                <a:off x="1003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8" name="Rectangle 99"/>
              <p:cNvSpPr>
                <a:spLocks noChangeArrowheads="1"/>
              </p:cNvSpPr>
              <p:nvPr/>
            </p:nvSpPr>
            <p:spPr bwMode="auto">
              <a:xfrm>
                <a:off x="1676" y="976"/>
                <a:ext cx="3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9" name="Line 100"/>
              <p:cNvSpPr>
                <a:spLocks noChangeShapeType="1"/>
              </p:cNvSpPr>
              <p:nvPr/>
            </p:nvSpPr>
            <p:spPr bwMode="auto">
              <a:xfrm>
                <a:off x="1676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0" name="Rectangle 101"/>
              <p:cNvSpPr>
                <a:spLocks noChangeArrowheads="1"/>
              </p:cNvSpPr>
              <p:nvPr/>
            </p:nvSpPr>
            <p:spPr bwMode="auto">
              <a:xfrm>
                <a:off x="2641" y="976"/>
                <a:ext cx="3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1" name="Line 102"/>
              <p:cNvSpPr>
                <a:spLocks noChangeShapeType="1"/>
              </p:cNvSpPr>
              <p:nvPr/>
            </p:nvSpPr>
            <p:spPr bwMode="auto">
              <a:xfrm>
                <a:off x="2641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2" name="Rectangle 103"/>
              <p:cNvSpPr>
                <a:spLocks noChangeArrowheads="1"/>
              </p:cNvSpPr>
              <p:nvPr/>
            </p:nvSpPr>
            <p:spPr bwMode="auto">
              <a:xfrm>
                <a:off x="3636" y="976"/>
                <a:ext cx="4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3" name="Line 104"/>
              <p:cNvSpPr>
                <a:spLocks noChangeShapeType="1"/>
              </p:cNvSpPr>
              <p:nvPr/>
            </p:nvSpPr>
            <p:spPr bwMode="auto">
              <a:xfrm>
                <a:off x="3636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4" name="Rectangle 105"/>
              <p:cNvSpPr>
                <a:spLocks noChangeArrowheads="1"/>
              </p:cNvSpPr>
              <p:nvPr/>
            </p:nvSpPr>
            <p:spPr bwMode="auto">
              <a:xfrm>
                <a:off x="4419" y="976"/>
                <a:ext cx="3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5" name="Line 106"/>
              <p:cNvSpPr>
                <a:spLocks noChangeShapeType="1"/>
              </p:cNvSpPr>
              <p:nvPr/>
            </p:nvSpPr>
            <p:spPr bwMode="auto">
              <a:xfrm>
                <a:off x="4419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6" name="Rectangle 107"/>
              <p:cNvSpPr>
                <a:spLocks noChangeArrowheads="1"/>
              </p:cNvSpPr>
              <p:nvPr/>
            </p:nvSpPr>
            <p:spPr bwMode="auto">
              <a:xfrm>
                <a:off x="4852" y="976"/>
                <a:ext cx="4" cy="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7" name="Line 108"/>
              <p:cNvSpPr>
                <a:spLocks noChangeShapeType="1"/>
              </p:cNvSpPr>
              <p:nvPr/>
            </p:nvSpPr>
            <p:spPr bwMode="auto">
              <a:xfrm>
                <a:off x="4852" y="976"/>
                <a:ext cx="0" cy="2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8" name="Rectangle 109"/>
              <p:cNvSpPr>
                <a:spLocks noChangeArrowheads="1"/>
              </p:cNvSpPr>
              <p:nvPr/>
            </p:nvSpPr>
            <p:spPr bwMode="auto">
              <a:xfrm>
                <a:off x="1049" y="1218"/>
                <a:ext cx="29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Денис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9" name="Rectangle 110"/>
              <p:cNvSpPr>
                <a:spLocks noChangeArrowheads="1"/>
              </p:cNvSpPr>
              <p:nvPr/>
            </p:nvSpPr>
            <p:spPr bwMode="auto">
              <a:xfrm>
                <a:off x="1302" y="121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0" name="Rectangle 111"/>
              <p:cNvSpPr>
                <a:spLocks noChangeArrowheads="1"/>
              </p:cNvSpPr>
              <p:nvPr/>
            </p:nvSpPr>
            <p:spPr bwMode="auto">
              <a:xfrm>
                <a:off x="2270" y="121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" name="Rectangle 112"/>
              <p:cNvSpPr>
                <a:spLocks noChangeArrowheads="1"/>
              </p:cNvSpPr>
              <p:nvPr/>
            </p:nvSpPr>
            <p:spPr bwMode="auto">
              <a:xfrm>
                <a:off x="2334" y="121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2" name="Rectangle 113"/>
              <p:cNvSpPr>
                <a:spLocks noChangeArrowheads="1"/>
              </p:cNvSpPr>
              <p:nvPr/>
            </p:nvSpPr>
            <p:spPr bwMode="auto">
              <a:xfrm>
                <a:off x="3249" y="121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3" name="Rectangle 114"/>
              <p:cNvSpPr>
                <a:spLocks noChangeArrowheads="1"/>
              </p:cNvSpPr>
              <p:nvPr/>
            </p:nvSpPr>
            <p:spPr bwMode="auto">
              <a:xfrm>
                <a:off x="3313" y="121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4" name="Rectangle 115"/>
              <p:cNvSpPr>
                <a:spLocks noChangeArrowheads="1"/>
              </p:cNvSpPr>
              <p:nvPr/>
            </p:nvSpPr>
            <p:spPr bwMode="auto">
              <a:xfrm>
                <a:off x="4139" y="121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5" name="Rectangle 116"/>
              <p:cNvSpPr>
                <a:spLocks noChangeArrowheads="1"/>
              </p:cNvSpPr>
              <p:nvPr/>
            </p:nvSpPr>
            <p:spPr bwMode="auto">
              <a:xfrm>
                <a:off x="4203" y="121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6" name="Rectangle 117"/>
              <p:cNvSpPr>
                <a:spLocks noChangeArrowheads="1"/>
              </p:cNvSpPr>
              <p:nvPr/>
            </p:nvSpPr>
            <p:spPr bwMode="auto">
              <a:xfrm>
                <a:off x="4604" y="121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7" name="Rectangle 118"/>
              <p:cNvSpPr>
                <a:spLocks noChangeArrowheads="1"/>
              </p:cNvSpPr>
              <p:nvPr/>
            </p:nvSpPr>
            <p:spPr bwMode="auto">
              <a:xfrm>
                <a:off x="4668" y="121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8" name="Rectangle 119"/>
              <p:cNvSpPr>
                <a:spLocks noChangeArrowheads="1"/>
              </p:cNvSpPr>
              <p:nvPr/>
            </p:nvSpPr>
            <p:spPr bwMode="auto">
              <a:xfrm>
                <a:off x="1003" y="1212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9" name="Line 120"/>
              <p:cNvSpPr>
                <a:spLocks noChangeShapeType="1"/>
              </p:cNvSpPr>
              <p:nvPr/>
            </p:nvSpPr>
            <p:spPr bwMode="auto">
              <a:xfrm>
                <a:off x="1003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0" name="Rectangle 121"/>
              <p:cNvSpPr>
                <a:spLocks noChangeArrowheads="1"/>
              </p:cNvSpPr>
              <p:nvPr/>
            </p:nvSpPr>
            <p:spPr bwMode="auto">
              <a:xfrm>
                <a:off x="1006" y="1212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1" name="Line 122"/>
              <p:cNvSpPr>
                <a:spLocks noChangeShapeType="1"/>
              </p:cNvSpPr>
              <p:nvPr/>
            </p:nvSpPr>
            <p:spPr bwMode="auto">
              <a:xfrm>
                <a:off x="1006" y="1212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2" name="Rectangle 123"/>
              <p:cNvSpPr>
                <a:spLocks noChangeArrowheads="1"/>
              </p:cNvSpPr>
              <p:nvPr/>
            </p:nvSpPr>
            <p:spPr bwMode="auto">
              <a:xfrm>
                <a:off x="1676" y="1212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3" name="Line 124"/>
              <p:cNvSpPr>
                <a:spLocks noChangeShapeType="1"/>
              </p:cNvSpPr>
              <p:nvPr/>
            </p:nvSpPr>
            <p:spPr bwMode="auto">
              <a:xfrm>
                <a:off x="1676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4" name="Rectangle 125"/>
              <p:cNvSpPr>
                <a:spLocks noChangeArrowheads="1"/>
              </p:cNvSpPr>
              <p:nvPr/>
            </p:nvSpPr>
            <p:spPr bwMode="auto">
              <a:xfrm>
                <a:off x="1679" y="1212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5" name="Line 126"/>
              <p:cNvSpPr>
                <a:spLocks noChangeShapeType="1"/>
              </p:cNvSpPr>
              <p:nvPr/>
            </p:nvSpPr>
            <p:spPr bwMode="auto">
              <a:xfrm>
                <a:off x="1679" y="1212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6" name="Rectangle 127"/>
              <p:cNvSpPr>
                <a:spLocks noChangeArrowheads="1"/>
              </p:cNvSpPr>
              <p:nvPr/>
            </p:nvSpPr>
            <p:spPr bwMode="auto">
              <a:xfrm>
                <a:off x="2641" y="1212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7" name="Line 128"/>
              <p:cNvSpPr>
                <a:spLocks noChangeShapeType="1"/>
              </p:cNvSpPr>
              <p:nvPr/>
            </p:nvSpPr>
            <p:spPr bwMode="auto">
              <a:xfrm>
                <a:off x="2641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8" name="Rectangle 129"/>
              <p:cNvSpPr>
                <a:spLocks noChangeArrowheads="1"/>
              </p:cNvSpPr>
              <p:nvPr/>
            </p:nvSpPr>
            <p:spPr bwMode="auto">
              <a:xfrm>
                <a:off x="2644" y="1212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9" name="Line 130"/>
              <p:cNvSpPr>
                <a:spLocks noChangeShapeType="1"/>
              </p:cNvSpPr>
              <p:nvPr/>
            </p:nvSpPr>
            <p:spPr bwMode="auto">
              <a:xfrm>
                <a:off x="2644" y="1212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0" name="Rectangle 131"/>
              <p:cNvSpPr>
                <a:spLocks noChangeArrowheads="1"/>
              </p:cNvSpPr>
              <p:nvPr/>
            </p:nvSpPr>
            <p:spPr bwMode="auto">
              <a:xfrm>
                <a:off x="3636" y="1212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1" name="Line 132"/>
              <p:cNvSpPr>
                <a:spLocks noChangeShapeType="1"/>
              </p:cNvSpPr>
              <p:nvPr/>
            </p:nvSpPr>
            <p:spPr bwMode="auto">
              <a:xfrm>
                <a:off x="3636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2" name="Rectangle 133"/>
              <p:cNvSpPr>
                <a:spLocks noChangeArrowheads="1"/>
              </p:cNvSpPr>
              <p:nvPr/>
            </p:nvSpPr>
            <p:spPr bwMode="auto">
              <a:xfrm>
                <a:off x="3640" y="1212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3" name="Line 134"/>
              <p:cNvSpPr>
                <a:spLocks noChangeShapeType="1"/>
              </p:cNvSpPr>
              <p:nvPr/>
            </p:nvSpPr>
            <p:spPr bwMode="auto">
              <a:xfrm>
                <a:off x="3640" y="1212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4" name="Rectangle 135"/>
              <p:cNvSpPr>
                <a:spLocks noChangeArrowheads="1"/>
              </p:cNvSpPr>
              <p:nvPr/>
            </p:nvSpPr>
            <p:spPr bwMode="auto">
              <a:xfrm>
                <a:off x="4419" y="1212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5" name="Line 136"/>
              <p:cNvSpPr>
                <a:spLocks noChangeShapeType="1"/>
              </p:cNvSpPr>
              <p:nvPr/>
            </p:nvSpPr>
            <p:spPr bwMode="auto">
              <a:xfrm>
                <a:off x="4419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6" name="Rectangle 137"/>
              <p:cNvSpPr>
                <a:spLocks noChangeArrowheads="1"/>
              </p:cNvSpPr>
              <p:nvPr/>
            </p:nvSpPr>
            <p:spPr bwMode="auto">
              <a:xfrm>
                <a:off x="4422" y="1212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7" name="Line 138"/>
              <p:cNvSpPr>
                <a:spLocks noChangeShapeType="1"/>
              </p:cNvSpPr>
              <p:nvPr/>
            </p:nvSpPr>
            <p:spPr bwMode="auto">
              <a:xfrm>
                <a:off x="4422" y="1212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8" name="Rectangle 139"/>
              <p:cNvSpPr>
                <a:spLocks noChangeArrowheads="1"/>
              </p:cNvSpPr>
              <p:nvPr/>
            </p:nvSpPr>
            <p:spPr bwMode="auto">
              <a:xfrm>
                <a:off x="4852" y="1212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9" name="Line 140"/>
              <p:cNvSpPr>
                <a:spLocks noChangeShapeType="1"/>
              </p:cNvSpPr>
              <p:nvPr/>
            </p:nvSpPr>
            <p:spPr bwMode="auto">
              <a:xfrm>
                <a:off x="4852" y="12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0" name="Rectangle 141"/>
              <p:cNvSpPr>
                <a:spLocks noChangeArrowheads="1"/>
              </p:cNvSpPr>
              <p:nvPr/>
            </p:nvSpPr>
            <p:spPr bwMode="auto">
              <a:xfrm>
                <a:off x="1003" y="1218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1" name="Line 142"/>
              <p:cNvSpPr>
                <a:spLocks noChangeShapeType="1"/>
              </p:cNvSpPr>
              <p:nvPr/>
            </p:nvSpPr>
            <p:spPr bwMode="auto">
              <a:xfrm>
                <a:off x="1003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2" name="Rectangle 143"/>
              <p:cNvSpPr>
                <a:spLocks noChangeArrowheads="1"/>
              </p:cNvSpPr>
              <p:nvPr/>
            </p:nvSpPr>
            <p:spPr bwMode="auto">
              <a:xfrm>
                <a:off x="1676" y="1218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" name="Line 144"/>
              <p:cNvSpPr>
                <a:spLocks noChangeShapeType="1"/>
              </p:cNvSpPr>
              <p:nvPr/>
            </p:nvSpPr>
            <p:spPr bwMode="auto">
              <a:xfrm>
                <a:off x="1676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4" name="Rectangle 145"/>
              <p:cNvSpPr>
                <a:spLocks noChangeArrowheads="1"/>
              </p:cNvSpPr>
              <p:nvPr/>
            </p:nvSpPr>
            <p:spPr bwMode="auto">
              <a:xfrm>
                <a:off x="2641" y="1218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5" name="Line 146"/>
              <p:cNvSpPr>
                <a:spLocks noChangeShapeType="1"/>
              </p:cNvSpPr>
              <p:nvPr/>
            </p:nvSpPr>
            <p:spPr bwMode="auto">
              <a:xfrm>
                <a:off x="2641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6" name="Rectangle 147"/>
              <p:cNvSpPr>
                <a:spLocks noChangeArrowheads="1"/>
              </p:cNvSpPr>
              <p:nvPr/>
            </p:nvSpPr>
            <p:spPr bwMode="auto">
              <a:xfrm>
                <a:off x="3636" y="1218"/>
                <a:ext cx="4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148"/>
              <p:cNvSpPr>
                <a:spLocks noChangeShapeType="1"/>
              </p:cNvSpPr>
              <p:nvPr/>
            </p:nvSpPr>
            <p:spPr bwMode="auto">
              <a:xfrm>
                <a:off x="3636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Rectangle 149"/>
              <p:cNvSpPr>
                <a:spLocks noChangeArrowheads="1"/>
              </p:cNvSpPr>
              <p:nvPr/>
            </p:nvSpPr>
            <p:spPr bwMode="auto">
              <a:xfrm>
                <a:off x="4419" y="1218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Line 150"/>
              <p:cNvSpPr>
                <a:spLocks noChangeShapeType="1"/>
              </p:cNvSpPr>
              <p:nvPr/>
            </p:nvSpPr>
            <p:spPr bwMode="auto">
              <a:xfrm>
                <a:off x="4419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Rectangle 151"/>
              <p:cNvSpPr>
                <a:spLocks noChangeArrowheads="1"/>
              </p:cNvSpPr>
              <p:nvPr/>
            </p:nvSpPr>
            <p:spPr bwMode="auto">
              <a:xfrm>
                <a:off x="4852" y="1218"/>
                <a:ext cx="4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152"/>
              <p:cNvSpPr>
                <a:spLocks noChangeShapeType="1"/>
              </p:cNvSpPr>
              <p:nvPr/>
            </p:nvSpPr>
            <p:spPr bwMode="auto">
              <a:xfrm>
                <a:off x="4852" y="1218"/>
                <a:ext cx="0" cy="1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Rectangle 153"/>
              <p:cNvSpPr>
                <a:spLocks noChangeArrowheads="1"/>
              </p:cNvSpPr>
              <p:nvPr/>
            </p:nvSpPr>
            <p:spPr bwMode="auto">
              <a:xfrm>
                <a:off x="1049" y="1353"/>
                <a:ext cx="33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Егор Г.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3" name="Rectangle 154"/>
              <p:cNvSpPr>
                <a:spLocks noChangeArrowheads="1"/>
              </p:cNvSpPr>
              <p:nvPr/>
            </p:nvSpPr>
            <p:spPr bwMode="auto">
              <a:xfrm>
                <a:off x="1347" y="135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Rectangle 155"/>
              <p:cNvSpPr>
                <a:spLocks noChangeArrowheads="1"/>
              </p:cNvSpPr>
              <p:nvPr/>
            </p:nvSpPr>
            <p:spPr bwMode="auto">
              <a:xfrm>
                <a:off x="2270" y="135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Rectangle 156"/>
              <p:cNvSpPr>
                <a:spLocks noChangeArrowheads="1"/>
              </p:cNvSpPr>
              <p:nvPr/>
            </p:nvSpPr>
            <p:spPr bwMode="auto">
              <a:xfrm>
                <a:off x="2334" y="135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Rectangle 157"/>
              <p:cNvSpPr>
                <a:spLocks noChangeArrowheads="1"/>
              </p:cNvSpPr>
              <p:nvPr/>
            </p:nvSpPr>
            <p:spPr bwMode="auto">
              <a:xfrm>
                <a:off x="3249" y="135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Rectangle 158"/>
              <p:cNvSpPr>
                <a:spLocks noChangeArrowheads="1"/>
              </p:cNvSpPr>
              <p:nvPr/>
            </p:nvSpPr>
            <p:spPr bwMode="auto">
              <a:xfrm>
                <a:off x="3313" y="135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8" name="Rectangle 159"/>
              <p:cNvSpPr>
                <a:spLocks noChangeArrowheads="1"/>
              </p:cNvSpPr>
              <p:nvPr/>
            </p:nvSpPr>
            <p:spPr bwMode="auto">
              <a:xfrm>
                <a:off x="4139" y="135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9" name="Rectangle 160"/>
              <p:cNvSpPr>
                <a:spLocks noChangeArrowheads="1"/>
              </p:cNvSpPr>
              <p:nvPr/>
            </p:nvSpPr>
            <p:spPr bwMode="auto">
              <a:xfrm>
                <a:off x="4203" y="135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Rectangle 161"/>
              <p:cNvSpPr>
                <a:spLocks noChangeArrowheads="1"/>
              </p:cNvSpPr>
              <p:nvPr/>
            </p:nvSpPr>
            <p:spPr bwMode="auto">
              <a:xfrm>
                <a:off x="4604" y="135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162"/>
              <p:cNvSpPr>
                <a:spLocks noChangeArrowheads="1"/>
              </p:cNvSpPr>
              <p:nvPr/>
            </p:nvSpPr>
            <p:spPr bwMode="auto">
              <a:xfrm>
                <a:off x="4668" y="135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163"/>
              <p:cNvSpPr>
                <a:spLocks noChangeArrowheads="1"/>
              </p:cNvSpPr>
              <p:nvPr/>
            </p:nvSpPr>
            <p:spPr bwMode="auto">
              <a:xfrm>
                <a:off x="1003" y="134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Line 164"/>
              <p:cNvSpPr>
                <a:spLocks noChangeShapeType="1"/>
              </p:cNvSpPr>
              <p:nvPr/>
            </p:nvSpPr>
            <p:spPr bwMode="auto">
              <a:xfrm>
                <a:off x="1003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4" name="Rectangle 165"/>
              <p:cNvSpPr>
                <a:spLocks noChangeArrowheads="1"/>
              </p:cNvSpPr>
              <p:nvPr/>
            </p:nvSpPr>
            <p:spPr bwMode="auto">
              <a:xfrm>
                <a:off x="1006" y="1347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5" name="Line 166"/>
              <p:cNvSpPr>
                <a:spLocks noChangeShapeType="1"/>
              </p:cNvSpPr>
              <p:nvPr/>
            </p:nvSpPr>
            <p:spPr bwMode="auto">
              <a:xfrm>
                <a:off x="1006" y="1347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6" name="Rectangle 167"/>
              <p:cNvSpPr>
                <a:spLocks noChangeArrowheads="1"/>
              </p:cNvSpPr>
              <p:nvPr/>
            </p:nvSpPr>
            <p:spPr bwMode="auto">
              <a:xfrm>
                <a:off x="1676" y="134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7" name="Line 168"/>
              <p:cNvSpPr>
                <a:spLocks noChangeShapeType="1"/>
              </p:cNvSpPr>
              <p:nvPr/>
            </p:nvSpPr>
            <p:spPr bwMode="auto">
              <a:xfrm>
                <a:off x="1676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8" name="Rectangle 169"/>
              <p:cNvSpPr>
                <a:spLocks noChangeArrowheads="1"/>
              </p:cNvSpPr>
              <p:nvPr/>
            </p:nvSpPr>
            <p:spPr bwMode="auto">
              <a:xfrm>
                <a:off x="1679" y="1347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Line 170"/>
              <p:cNvSpPr>
                <a:spLocks noChangeShapeType="1"/>
              </p:cNvSpPr>
              <p:nvPr/>
            </p:nvSpPr>
            <p:spPr bwMode="auto">
              <a:xfrm>
                <a:off x="1679" y="1347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Rectangle 171"/>
              <p:cNvSpPr>
                <a:spLocks noChangeArrowheads="1"/>
              </p:cNvSpPr>
              <p:nvPr/>
            </p:nvSpPr>
            <p:spPr bwMode="auto">
              <a:xfrm>
                <a:off x="2641" y="134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Line 172"/>
              <p:cNvSpPr>
                <a:spLocks noChangeShapeType="1"/>
              </p:cNvSpPr>
              <p:nvPr/>
            </p:nvSpPr>
            <p:spPr bwMode="auto">
              <a:xfrm>
                <a:off x="2641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Rectangle 173"/>
              <p:cNvSpPr>
                <a:spLocks noChangeArrowheads="1"/>
              </p:cNvSpPr>
              <p:nvPr/>
            </p:nvSpPr>
            <p:spPr bwMode="auto">
              <a:xfrm>
                <a:off x="2644" y="1347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3" name="Line 174"/>
              <p:cNvSpPr>
                <a:spLocks noChangeShapeType="1"/>
              </p:cNvSpPr>
              <p:nvPr/>
            </p:nvSpPr>
            <p:spPr bwMode="auto">
              <a:xfrm>
                <a:off x="2644" y="1347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4" name="Rectangle 175"/>
              <p:cNvSpPr>
                <a:spLocks noChangeArrowheads="1"/>
              </p:cNvSpPr>
              <p:nvPr/>
            </p:nvSpPr>
            <p:spPr bwMode="auto">
              <a:xfrm>
                <a:off x="3636" y="13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5" name="Line 176"/>
              <p:cNvSpPr>
                <a:spLocks noChangeShapeType="1"/>
              </p:cNvSpPr>
              <p:nvPr/>
            </p:nvSpPr>
            <p:spPr bwMode="auto">
              <a:xfrm>
                <a:off x="3636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6" name="Rectangle 177"/>
              <p:cNvSpPr>
                <a:spLocks noChangeArrowheads="1"/>
              </p:cNvSpPr>
              <p:nvPr/>
            </p:nvSpPr>
            <p:spPr bwMode="auto">
              <a:xfrm>
                <a:off x="3640" y="1347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7" name="Line 178"/>
              <p:cNvSpPr>
                <a:spLocks noChangeShapeType="1"/>
              </p:cNvSpPr>
              <p:nvPr/>
            </p:nvSpPr>
            <p:spPr bwMode="auto">
              <a:xfrm>
                <a:off x="3640" y="1347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8" name="Rectangle 179"/>
              <p:cNvSpPr>
                <a:spLocks noChangeArrowheads="1"/>
              </p:cNvSpPr>
              <p:nvPr/>
            </p:nvSpPr>
            <p:spPr bwMode="auto">
              <a:xfrm>
                <a:off x="4419" y="134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9" name="Line 180"/>
              <p:cNvSpPr>
                <a:spLocks noChangeShapeType="1"/>
              </p:cNvSpPr>
              <p:nvPr/>
            </p:nvSpPr>
            <p:spPr bwMode="auto">
              <a:xfrm>
                <a:off x="4419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0" name="Rectangle 181"/>
              <p:cNvSpPr>
                <a:spLocks noChangeArrowheads="1"/>
              </p:cNvSpPr>
              <p:nvPr/>
            </p:nvSpPr>
            <p:spPr bwMode="auto">
              <a:xfrm>
                <a:off x="4422" y="1347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1" name="Line 182"/>
              <p:cNvSpPr>
                <a:spLocks noChangeShapeType="1"/>
              </p:cNvSpPr>
              <p:nvPr/>
            </p:nvSpPr>
            <p:spPr bwMode="auto">
              <a:xfrm>
                <a:off x="4422" y="1347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Rectangle 183"/>
              <p:cNvSpPr>
                <a:spLocks noChangeArrowheads="1"/>
              </p:cNvSpPr>
              <p:nvPr/>
            </p:nvSpPr>
            <p:spPr bwMode="auto">
              <a:xfrm>
                <a:off x="4852" y="13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Line 184"/>
              <p:cNvSpPr>
                <a:spLocks noChangeShapeType="1"/>
              </p:cNvSpPr>
              <p:nvPr/>
            </p:nvSpPr>
            <p:spPr bwMode="auto">
              <a:xfrm>
                <a:off x="4852" y="13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4" name="Rectangle 185"/>
              <p:cNvSpPr>
                <a:spLocks noChangeArrowheads="1"/>
              </p:cNvSpPr>
              <p:nvPr/>
            </p:nvSpPr>
            <p:spPr bwMode="auto">
              <a:xfrm>
                <a:off x="1003" y="135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186"/>
              <p:cNvSpPr>
                <a:spLocks noChangeShapeType="1"/>
              </p:cNvSpPr>
              <p:nvPr/>
            </p:nvSpPr>
            <p:spPr bwMode="auto">
              <a:xfrm>
                <a:off x="1003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Rectangle 187"/>
              <p:cNvSpPr>
                <a:spLocks noChangeArrowheads="1"/>
              </p:cNvSpPr>
              <p:nvPr/>
            </p:nvSpPr>
            <p:spPr bwMode="auto">
              <a:xfrm>
                <a:off x="1676" y="135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Line 188"/>
              <p:cNvSpPr>
                <a:spLocks noChangeShapeType="1"/>
              </p:cNvSpPr>
              <p:nvPr/>
            </p:nvSpPr>
            <p:spPr bwMode="auto">
              <a:xfrm>
                <a:off x="1676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8" name="Rectangle 189"/>
              <p:cNvSpPr>
                <a:spLocks noChangeArrowheads="1"/>
              </p:cNvSpPr>
              <p:nvPr/>
            </p:nvSpPr>
            <p:spPr bwMode="auto">
              <a:xfrm>
                <a:off x="2641" y="135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9" name="Line 190"/>
              <p:cNvSpPr>
                <a:spLocks noChangeShapeType="1"/>
              </p:cNvSpPr>
              <p:nvPr/>
            </p:nvSpPr>
            <p:spPr bwMode="auto">
              <a:xfrm>
                <a:off x="2641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0" name="Rectangle 191"/>
              <p:cNvSpPr>
                <a:spLocks noChangeArrowheads="1"/>
              </p:cNvSpPr>
              <p:nvPr/>
            </p:nvSpPr>
            <p:spPr bwMode="auto">
              <a:xfrm>
                <a:off x="3636" y="135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1" name="Line 192"/>
              <p:cNvSpPr>
                <a:spLocks noChangeShapeType="1"/>
              </p:cNvSpPr>
              <p:nvPr/>
            </p:nvSpPr>
            <p:spPr bwMode="auto">
              <a:xfrm>
                <a:off x="3636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2" name="Rectangle 193"/>
              <p:cNvSpPr>
                <a:spLocks noChangeArrowheads="1"/>
              </p:cNvSpPr>
              <p:nvPr/>
            </p:nvSpPr>
            <p:spPr bwMode="auto">
              <a:xfrm>
                <a:off x="4419" y="135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3" name="Line 194"/>
              <p:cNvSpPr>
                <a:spLocks noChangeShapeType="1"/>
              </p:cNvSpPr>
              <p:nvPr/>
            </p:nvSpPr>
            <p:spPr bwMode="auto">
              <a:xfrm>
                <a:off x="4419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4" name="Rectangle 195"/>
              <p:cNvSpPr>
                <a:spLocks noChangeArrowheads="1"/>
              </p:cNvSpPr>
              <p:nvPr/>
            </p:nvSpPr>
            <p:spPr bwMode="auto">
              <a:xfrm>
                <a:off x="4852" y="135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5" name="Line 196"/>
              <p:cNvSpPr>
                <a:spLocks noChangeShapeType="1"/>
              </p:cNvSpPr>
              <p:nvPr/>
            </p:nvSpPr>
            <p:spPr bwMode="auto">
              <a:xfrm>
                <a:off x="4852" y="135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6" name="Rectangle 197"/>
              <p:cNvSpPr>
                <a:spLocks noChangeArrowheads="1"/>
              </p:cNvSpPr>
              <p:nvPr/>
            </p:nvSpPr>
            <p:spPr bwMode="auto">
              <a:xfrm>
                <a:off x="1049" y="1476"/>
                <a:ext cx="33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Степан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Rectangle 198"/>
              <p:cNvSpPr>
                <a:spLocks noChangeArrowheads="1"/>
              </p:cNvSpPr>
              <p:nvPr/>
            </p:nvSpPr>
            <p:spPr bwMode="auto">
              <a:xfrm>
                <a:off x="1343" y="147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8" name="Rectangle 199"/>
              <p:cNvSpPr>
                <a:spLocks noChangeArrowheads="1"/>
              </p:cNvSpPr>
              <p:nvPr/>
            </p:nvSpPr>
            <p:spPr bwMode="auto">
              <a:xfrm>
                <a:off x="2270" y="147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9" name="Rectangle 200"/>
              <p:cNvSpPr>
                <a:spLocks noChangeArrowheads="1"/>
              </p:cNvSpPr>
              <p:nvPr/>
            </p:nvSpPr>
            <p:spPr bwMode="auto">
              <a:xfrm>
                <a:off x="2334" y="147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0" name="Rectangle 201"/>
              <p:cNvSpPr>
                <a:spLocks noChangeArrowheads="1"/>
              </p:cNvSpPr>
              <p:nvPr/>
            </p:nvSpPr>
            <p:spPr bwMode="auto">
              <a:xfrm>
                <a:off x="3249" y="147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1" name="Rectangle 202"/>
              <p:cNvSpPr>
                <a:spLocks noChangeArrowheads="1"/>
              </p:cNvSpPr>
              <p:nvPr/>
            </p:nvSpPr>
            <p:spPr bwMode="auto">
              <a:xfrm>
                <a:off x="3313" y="147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2" name="Rectangle 203"/>
              <p:cNvSpPr>
                <a:spLocks noChangeArrowheads="1"/>
              </p:cNvSpPr>
              <p:nvPr/>
            </p:nvSpPr>
            <p:spPr bwMode="auto">
              <a:xfrm>
                <a:off x="4139" y="147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3" name="Rectangle 204"/>
              <p:cNvSpPr>
                <a:spLocks noChangeArrowheads="1"/>
              </p:cNvSpPr>
              <p:nvPr/>
            </p:nvSpPr>
            <p:spPr bwMode="auto">
              <a:xfrm>
                <a:off x="4203" y="147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003" y="1472"/>
              <a:ext cx="3853" cy="663"/>
              <a:chOff x="1003" y="1472"/>
              <a:chExt cx="3853" cy="663"/>
            </a:xfrm>
          </p:grpSpPr>
          <p:sp>
            <p:nvSpPr>
              <p:cNvPr id="2734" name="Rectangle 206"/>
              <p:cNvSpPr>
                <a:spLocks noChangeArrowheads="1"/>
              </p:cNvSpPr>
              <p:nvPr/>
            </p:nvSpPr>
            <p:spPr bwMode="auto">
              <a:xfrm>
                <a:off x="4604" y="147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5" name="Rectangle 207"/>
              <p:cNvSpPr>
                <a:spLocks noChangeArrowheads="1"/>
              </p:cNvSpPr>
              <p:nvPr/>
            </p:nvSpPr>
            <p:spPr bwMode="auto">
              <a:xfrm>
                <a:off x="4668" y="147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6" name="Rectangle 208"/>
              <p:cNvSpPr>
                <a:spLocks noChangeArrowheads="1"/>
              </p:cNvSpPr>
              <p:nvPr/>
            </p:nvSpPr>
            <p:spPr bwMode="auto">
              <a:xfrm>
                <a:off x="1003" y="147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7" name="Line 209"/>
              <p:cNvSpPr>
                <a:spLocks noChangeShapeType="1"/>
              </p:cNvSpPr>
              <p:nvPr/>
            </p:nvSpPr>
            <p:spPr bwMode="auto">
              <a:xfrm>
                <a:off x="1003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8" name="Rectangle 210"/>
              <p:cNvSpPr>
                <a:spLocks noChangeArrowheads="1"/>
              </p:cNvSpPr>
              <p:nvPr/>
            </p:nvSpPr>
            <p:spPr bwMode="auto">
              <a:xfrm>
                <a:off x="1006" y="1472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9" name="Line 211"/>
              <p:cNvSpPr>
                <a:spLocks noChangeShapeType="1"/>
              </p:cNvSpPr>
              <p:nvPr/>
            </p:nvSpPr>
            <p:spPr bwMode="auto">
              <a:xfrm>
                <a:off x="1006" y="1472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0" name="Rectangle 212"/>
              <p:cNvSpPr>
                <a:spLocks noChangeArrowheads="1"/>
              </p:cNvSpPr>
              <p:nvPr/>
            </p:nvSpPr>
            <p:spPr bwMode="auto">
              <a:xfrm>
                <a:off x="1676" y="147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1" name="Line 213"/>
              <p:cNvSpPr>
                <a:spLocks noChangeShapeType="1"/>
              </p:cNvSpPr>
              <p:nvPr/>
            </p:nvSpPr>
            <p:spPr bwMode="auto">
              <a:xfrm>
                <a:off x="1676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2" name="Rectangle 214"/>
              <p:cNvSpPr>
                <a:spLocks noChangeArrowheads="1"/>
              </p:cNvSpPr>
              <p:nvPr/>
            </p:nvSpPr>
            <p:spPr bwMode="auto">
              <a:xfrm>
                <a:off x="1679" y="1472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3" name="Line 215"/>
              <p:cNvSpPr>
                <a:spLocks noChangeShapeType="1"/>
              </p:cNvSpPr>
              <p:nvPr/>
            </p:nvSpPr>
            <p:spPr bwMode="auto">
              <a:xfrm>
                <a:off x="1679" y="1472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4" name="Rectangle 216"/>
              <p:cNvSpPr>
                <a:spLocks noChangeArrowheads="1"/>
              </p:cNvSpPr>
              <p:nvPr/>
            </p:nvSpPr>
            <p:spPr bwMode="auto">
              <a:xfrm>
                <a:off x="2641" y="147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5" name="Line 217"/>
              <p:cNvSpPr>
                <a:spLocks noChangeShapeType="1"/>
              </p:cNvSpPr>
              <p:nvPr/>
            </p:nvSpPr>
            <p:spPr bwMode="auto">
              <a:xfrm>
                <a:off x="2641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6" name="Rectangle 218"/>
              <p:cNvSpPr>
                <a:spLocks noChangeArrowheads="1"/>
              </p:cNvSpPr>
              <p:nvPr/>
            </p:nvSpPr>
            <p:spPr bwMode="auto">
              <a:xfrm>
                <a:off x="2644" y="1472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7" name="Line 219"/>
              <p:cNvSpPr>
                <a:spLocks noChangeShapeType="1"/>
              </p:cNvSpPr>
              <p:nvPr/>
            </p:nvSpPr>
            <p:spPr bwMode="auto">
              <a:xfrm>
                <a:off x="2644" y="1472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8" name="Rectangle 220"/>
              <p:cNvSpPr>
                <a:spLocks noChangeArrowheads="1"/>
              </p:cNvSpPr>
              <p:nvPr/>
            </p:nvSpPr>
            <p:spPr bwMode="auto">
              <a:xfrm>
                <a:off x="3636" y="147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9" name="Line 221"/>
              <p:cNvSpPr>
                <a:spLocks noChangeShapeType="1"/>
              </p:cNvSpPr>
              <p:nvPr/>
            </p:nvSpPr>
            <p:spPr bwMode="auto">
              <a:xfrm>
                <a:off x="3636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0" name="Rectangle 222"/>
              <p:cNvSpPr>
                <a:spLocks noChangeArrowheads="1"/>
              </p:cNvSpPr>
              <p:nvPr/>
            </p:nvSpPr>
            <p:spPr bwMode="auto">
              <a:xfrm>
                <a:off x="3640" y="1472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1" name="Line 223"/>
              <p:cNvSpPr>
                <a:spLocks noChangeShapeType="1"/>
              </p:cNvSpPr>
              <p:nvPr/>
            </p:nvSpPr>
            <p:spPr bwMode="auto">
              <a:xfrm>
                <a:off x="3640" y="1472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2" name="Rectangle 224"/>
              <p:cNvSpPr>
                <a:spLocks noChangeArrowheads="1"/>
              </p:cNvSpPr>
              <p:nvPr/>
            </p:nvSpPr>
            <p:spPr bwMode="auto">
              <a:xfrm>
                <a:off x="4419" y="147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3" name="Line 225"/>
              <p:cNvSpPr>
                <a:spLocks noChangeShapeType="1"/>
              </p:cNvSpPr>
              <p:nvPr/>
            </p:nvSpPr>
            <p:spPr bwMode="auto">
              <a:xfrm>
                <a:off x="4419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4" name="Rectangle 226"/>
              <p:cNvSpPr>
                <a:spLocks noChangeArrowheads="1"/>
              </p:cNvSpPr>
              <p:nvPr/>
            </p:nvSpPr>
            <p:spPr bwMode="auto">
              <a:xfrm>
                <a:off x="4422" y="1472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5" name="Line 227"/>
              <p:cNvSpPr>
                <a:spLocks noChangeShapeType="1"/>
              </p:cNvSpPr>
              <p:nvPr/>
            </p:nvSpPr>
            <p:spPr bwMode="auto">
              <a:xfrm>
                <a:off x="4422" y="1472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6" name="Rectangle 228"/>
              <p:cNvSpPr>
                <a:spLocks noChangeArrowheads="1"/>
              </p:cNvSpPr>
              <p:nvPr/>
            </p:nvSpPr>
            <p:spPr bwMode="auto">
              <a:xfrm>
                <a:off x="4852" y="147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7" name="Line 229"/>
              <p:cNvSpPr>
                <a:spLocks noChangeShapeType="1"/>
              </p:cNvSpPr>
              <p:nvPr/>
            </p:nvSpPr>
            <p:spPr bwMode="auto">
              <a:xfrm>
                <a:off x="4852" y="147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8" name="Rectangle 230"/>
              <p:cNvSpPr>
                <a:spLocks noChangeArrowheads="1"/>
              </p:cNvSpPr>
              <p:nvPr/>
            </p:nvSpPr>
            <p:spPr bwMode="auto">
              <a:xfrm>
                <a:off x="1003" y="1477"/>
                <a:ext cx="3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9" name="Line 231"/>
              <p:cNvSpPr>
                <a:spLocks noChangeShapeType="1"/>
              </p:cNvSpPr>
              <p:nvPr/>
            </p:nvSpPr>
            <p:spPr bwMode="auto">
              <a:xfrm>
                <a:off x="1003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0" name="Rectangle 232"/>
              <p:cNvSpPr>
                <a:spLocks noChangeArrowheads="1"/>
              </p:cNvSpPr>
              <p:nvPr/>
            </p:nvSpPr>
            <p:spPr bwMode="auto">
              <a:xfrm>
                <a:off x="1676" y="1477"/>
                <a:ext cx="3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1" name="Line 233"/>
              <p:cNvSpPr>
                <a:spLocks noChangeShapeType="1"/>
              </p:cNvSpPr>
              <p:nvPr/>
            </p:nvSpPr>
            <p:spPr bwMode="auto">
              <a:xfrm>
                <a:off x="1676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2" name="Rectangle 234"/>
              <p:cNvSpPr>
                <a:spLocks noChangeArrowheads="1"/>
              </p:cNvSpPr>
              <p:nvPr/>
            </p:nvSpPr>
            <p:spPr bwMode="auto">
              <a:xfrm>
                <a:off x="2641" y="1477"/>
                <a:ext cx="3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3" name="Line 235"/>
              <p:cNvSpPr>
                <a:spLocks noChangeShapeType="1"/>
              </p:cNvSpPr>
              <p:nvPr/>
            </p:nvSpPr>
            <p:spPr bwMode="auto">
              <a:xfrm>
                <a:off x="2641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" name="Rectangle 236"/>
              <p:cNvSpPr>
                <a:spLocks noChangeArrowheads="1"/>
              </p:cNvSpPr>
              <p:nvPr/>
            </p:nvSpPr>
            <p:spPr bwMode="auto">
              <a:xfrm>
                <a:off x="3636" y="1477"/>
                <a:ext cx="4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" name="Line 237"/>
              <p:cNvSpPr>
                <a:spLocks noChangeShapeType="1"/>
              </p:cNvSpPr>
              <p:nvPr/>
            </p:nvSpPr>
            <p:spPr bwMode="auto">
              <a:xfrm>
                <a:off x="3636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" name="Rectangle 238"/>
              <p:cNvSpPr>
                <a:spLocks noChangeArrowheads="1"/>
              </p:cNvSpPr>
              <p:nvPr/>
            </p:nvSpPr>
            <p:spPr bwMode="auto">
              <a:xfrm>
                <a:off x="4419" y="1477"/>
                <a:ext cx="3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" name="Line 239"/>
              <p:cNvSpPr>
                <a:spLocks noChangeShapeType="1"/>
              </p:cNvSpPr>
              <p:nvPr/>
            </p:nvSpPr>
            <p:spPr bwMode="auto">
              <a:xfrm>
                <a:off x="4419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" name="Rectangle 240"/>
              <p:cNvSpPr>
                <a:spLocks noChangeArrowheads="1"/>
              </p:cNvSpPr>
              <p:nvPr/>
            </p:nvSpPr>
            <p:spPr bwMode="auto">
              <a:xfrm>
                <a:off x="4852" y="1477"/>
                <a:ext cx="4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" name="Line 241"/>
              <p:cNvSpPr>
                <a:spLocks noChangeShapeType="1"/>
              </p:cNvSpPr>
              <p:nvPr/>
            </p:nvSpPr>
            <p:spPr bwMode="auto">
              <a:xfrm>
                <a:off x="4852" y="1477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" name="Rectangle 242"/>
              <p:cNvSpPr>
                <a:spLocks noChangeArrowheads="1"/>
              </p:cNvSpPr>
              <p:nvPr/>
            </p:nvSpPr>
            <p:spPr bwMode="auto">
              <a:xfrm>
                <a:off x="1049" y="1623"/>
                <a:ext cx="48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Михаил П.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1" name="Rectangle 243"/>
              <p:cNvSpPr>
                <a:spLocks noChangeArrowheads="1"/>
              </p:cNvSpPr>
              <p:nvPr/>
            </p:nvSpPr>
            <p:spPr bwMode="auto">
              <a:xfrm>
                <a:off x="1492" y="162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2" name="Rectangle 244"/>
              <p:cNvSpPr>
                <a:spLocks noChangeArrowheads="1"/>
              </p:cNvSpPr>
              <p:nvPr/>
            </p:nvSpPr>
            <p:spPr bwMode="auto">
              <a:xfrm>
                <a:off x="2270" y="162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" name="Rectangle 245"/>
              <p:cNvSpPr>
                <a:spLocks noChangeArrowheads="1"/>
              </p:cNvSpPr>
              <p:nvPr/>
            </p:nvSpPr>
            <p:spPr bwMode="auto">
              <a:xfrm>
                <a:off x="2334" y="162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" name="Rectangle 246"/>
              <p:cNvSpPr>
                <a:spLocks noChangeArrowheads="1"/>
              </p:cNvSpPr>
              <p:nvPr/>
            </p:nvSpPr>
            <p:spPr bwMode="auto">
              <a:xfrm>
                <a:off x="3249" y="162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" name="Rectangle 247"/>
              <p:cNvSpPr>
                <a:spLocks noChangeArrowheads="1"/>
              </p:cNvSpPr>
              <p:nvPr/>
            </p:nvSpPr>
            <p:spPr bwMode="auto">
              <a:xfrm>
                <a:off x="3313" y="162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" name="Rectangle 248"/>
              <p:cNvSpPr>
                <a:spLocks noChangeArrowheads="1"/>
              </p:cNvSpPr>
              <p:nvPr/>
            </p:nvSpPr>
            <p:spPr bwMode="auto">
              <a:xfrm>
                <a:off x="4139" y="162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" name="Rectangle 249"/>
              <p:cNvSpPr>
                <a:spLocks noChangeArrowheads="1"/>
              </p:cNvSpPr>
              <p:nvPr/>
            </p:nvSpPr>
            <p:spPr bwMode="auto">
              <a:xfrm>
                <a:off x="4203" y="162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" name="Rectangle 250"/>
              <p:cNvSpPr>
                <a:spLocks noChangeArrowheads="1"/>
              </p:cNvSpPr>
              <p:nvPr/>
            </p:nvSpPr>
            <p:spPr bwMode="auto">
              <a:xfrm>
                <a:off x="4604" y="162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" name="Rectangle 251"/>
              <p:cNvSpPr>
                <a:spLocks noChangeArrowheads="1"/>
              </p:cNvSpPr>
              <p:nvPr/>
            </p:nvSpPr>
            <p:spPr bwMode="auto">
              <a:xfrm>
                <a:off x="4668" y="162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0" name="Rectangle 252"/>
              <p:cNvSpPr>
                <a:spLocks noChangeArrowheads="1"/>
              </p:cNvSpPr>
              <p:nvPr/>
            </p:nvSpPr>
            <p:spPr bwMode="auto">
              <a:xfrm>
                <a:off x="1003" y="161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1" name="Line 253"/>
              <p:cNvSpPr>
                <a:spLocks noChangeShapeType="1"/>
              </p:cNvSpPr>
              <p:nvPr/>
            </p:nvSpPr>
            <p:spPr bwMode="auto">
              <a:xfrm>
                <a:off x="1003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2" name="Rectangle 254"/>
              <p:cNvSpPr>
                <a:spLocks noChangeArrowheads="1"/>
              </p:cNvSpPr>
              <p:nvPr/>
            </p:nvSpPr>
            <p:spPr bwMode="auto">
              <a:xfrm>
                <a:off x="1006" y="1617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3" name="Line 255"/>
              <p:cNvSpPr>
                <a:spLocks noChangeShapeType="1"/>
              </p:cNvSpPr>
              <p:nvPr/>
            </p:nvSpPr>
            <p:spPr bwMode="auto">
              <a:xfrm>
                <a:off x="1006" y="1617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4" name="Rectangle 256"/>
              <p:cNvSpPr>
                <a:spLocks noChangeArrowheads="1"/>
              </p:cNvSpPr>
              <p:nvPr/>
            </p:nvSpPr>
            <p:spPr bwMode="auto">
              <a:xfrm>
                <a:off x="1676" y="161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5" name="Line 257"/>
              <p:cNvSpPr>
                <a:spLocks noChangeShapeType="1"/>
              </p:cNvSpPr>
              <p:nvPr/>
            </p:nvSpPr>
            <p:spPr bwMode="auto">
              <a:xfrm>
                <a:off x="1676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6" name="Rectangle 258"/>
              <p:cNvSpPr>
                <a:spLocks noChangeArrowheads="1"/>
              </p:cNvSpPr>
              <p:nvPr/>
            </p:nvSpPr>
            <p:spPr bwMode="auto">
              <a:xfrm>
                <a:off x="1679" y="1617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7" name="Line 259"/>
              <p:cNvSpPr>
                <a:spLocks noChangeShapeType="1"/>
              </p:cNvSpPr>
              <p:nvPr/>
            </p:nvSpPr>
            <p:spPr bwMode="auto">
              <a:xfrm>
                <a:off x="1679" y="1617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8" name="Rectangle 260"/>
              <p:cNvSpPr>
                <a:spLocks noChangeArrowheads="1"/>
              </p:cNvSpPr>
              <p:nvPr/>
            </p:nvSpPr>
            <p:spPr bwMode="auto">
              <a:xfrm>
                <a:off x="2641" y="161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9" name="Line 261"/>
              <p:cNvSpPr>
                <a:spLocks noChangeShapeType="1"/>
              </p:cNvSpPr>
              <p:nvPr/>
            </p:nvSpPr>
            <p:spPr bwMode="auto">
              <a:xfrm>
                <a:off x="2641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0" name="Rectangle 262"/>
              <p:cNvSpPr>
                <a:spLocks noChangeArrowheads="1"/>
              </p:cNvSpPr>
              <p:nvPr/>
            </p:nvSpPr>
            <p:spPr bwMode="auto">
              <a:xfrm>
                <a:off x="2644" y="1617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1" name="Line 263"/>
              <p:cNvSpPr>
                <a:spLocks noChangeShapeType="1"/>
              </p:cNvSpPr>
              <p:nvPr/>
            </p:nvSpPr>
            <p:spPr bwMode="auto">
              <a:xfrm>
                <a:off x="2644" y="1617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2" name="Rectangle 264"/>
              <p:cNvSpPr>
                <a:spLocks noChangeArrowheads="1"/>
              </p:cNvSpPr>
              <p:nvPr/>
            </p:nvSpPr>
            <p:spPr bwMode="auto">
              <a:xfrm>
                <a:off x="3636" y="161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3" name="Line 265"/>
              <p:cNvSpPr>
                <a:spLocks noChangeShapeType="1"/>
              </p:cNvSpPr>
              <p:nvPr/>
            </p:nvSpPr>
            <p:spPr bwMode="auto">
              <a:xfrm>
                <a:off x="3636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4" name="Rectangle 266"/>
              <p:cNvSpPr>
                <a:spLocks noChangeArrowheads="1"/>
              </p:cNvSpPr>
              <p:nvPr/>
            </p:nvSpPr>
            <p:spPr bwMode="auto">
              <a:xfrm>
                <a:off x="3640" y="1617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5" name="Line 267"/>
              <p:cNvSpPr>
                <a:spLocks noChangeShapeType="1"/>
              </p:cNvSpPr>
              <p:nvPr/>
            </p:nvSpPr>
            <p:spPr bwMode="auto">
              <a:xfrm>
                <a:off x="3640" y="1617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6" name="Rectangle 268"/>
              <p:cNvSpPr>
                <a:spLocks noChangeArrowheads="1"/>
              </p:cNvSpPr>
              <p:nvPr/>
            </p:nvSpPr>
            <p:spPr bwMode="auto">
              <a:xfrm>
                <a:off x="4419" y="161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7" name="Line 269"/>
              <p:cNvSpPr>
                <a:spLocks noChangeShapeType="1"/>
              </p:cNvSpPr>
              <p:nvPr/>
            </p:nvSpPr>
            <p:spPr bwMode="auto">
              <a:xfrm>
                <a:off x="4419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8" name="Rectangle 270"/>
              <p:cNvSpPr>
                <a:spLocks noChangeArrowheads="1"/>
              </p:cNvSpPr>
              <p:nvPr/>
            </p:nvSpPr>
            <p:spPr bwMode="auto">
              <a:xfrm>
                <a:off x="4422" y="1617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9" name="Line 271"/>
              <p:cNvSpPr>
                <a:spLocks noChangeShapeType="1"/>
              </p:cNvSpPr>
              <p:nvPr/>
            </p:nvSpPr>
            <p:spPr bwMode="auto">
              <a:xfrm>
                <a:off x="4422" y="1617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0" name="Rectangle 272"/>
              <p:cNvSpPr>
                <a:spLocks noChangeArrowheads="1"/>
              </p:cNvSpPr>
              <p:nvPr/>
            </p:nvSpPr>
            <p:spPr bwMode="auto">
              <a:xfrm>
                <a:off x="4852" y="161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1" name="Line 273"/>
              <p:cNvSpPr>
                <a:spLocks noChangeShapeType="1"/>
              </p:cNvSpPr>
              <p:nvPr/>
            </p:nvSpPr>
            <p:spPr bwMode="auto">
              <a:xfrm>
                <a:off x="4852" y="161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2" name="Rectangle 274"/>
              <p:cNvSpPr>
                <a:spLocks noChangeArrowheads="1"/>
              </p:cNvSpPr>
              <p:nvPr/>
            </p:nvSpPr>
            <p:spPr bwMode="auto">
              <a:xfrm>
                <a:off x="1003" y="162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3" name="Line 275"/>
              <p:cNvSpPr>
                <a:spLocks noChangeShapeType="1"/>
              </p:cNvSpPr>
              <p:nvPr/>
            </p:nvSpPr>
            <p:spPr bwMode="auto">
              <a:xfrm>
                <a:off x="1003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4" name="Rectangle 276"/>
              <p:cNvSpPr>
                <a:spLocks noChangeArrowheads="1"/>
              </p:cNvSpPr>
              <p:nvPr/>
            </p:nvSpPr>
            <p:spPr bwMode="auto">
              <a:xfrm>
                <a:off x="1676" y="162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5" name="Line 277"/>
              <p:cNvSpPr>
                <a:spLocks noChangeShapeType="1"/>
              </p:cNvSpPr>
              <p:nvPr/>
            </p:nvSpPr>
            <p:spPr bwMode="auto">
              <a:xfrm>
                <a:off x="1676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6" name="Rectangle 278"/>
              <p:cNvSpPr>
                <a:spLocks noChangeArrowheads="1"/>
              </p:cNvSpPr>
              <p:nvPr/>
            </p:nvSpPr>
            <p:spPr bwMode="auto">
              <a:xfrm>
                <a:off x="2641" y="162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7" name="Line 279"/>
              <p:cNvSpPr>
                <a:spLocks noChangeShapeType="1"/>
              </p:cNvSpPr>
              <p:nvPr/>
            </p:nvSpPr>
            <p:spPr bwMode="auto">
              <a:xfrm>
                <a:off x="2641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8" name="Rectangle 280"/>
              <p:cNvSpPr>
                <a:spLocks noChangeArrowheads="1"/>
              </p:cNvSpPr>
              <p:nvPr/>
            </p:nvSpPr>
            <p:spPr bwMode="auto">
              <a:xfrm>
                <a:off x="3636" y="162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9" name="Line 281"/>
              <p:cNvSpPr>
                <a:spLocks noChangeShapeType="1"/>
              </p:cNvSpPr>
              <p:nvPr/>
            </p:nvSpPr>
            <p:spPr bwMode="auto">
              <a:xfrm>
                <a:off x="3636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0" name="Rectangle 282"/>
              <p:cNvSpPr>
                <a:spLocks noChangeArrowheads="1"/>
              </p:cNvSpPr>
              <p:nvPr/>
            </p:nvSpPr>
            <p:spPr bwMode="auto">
              <a:xfrm>
                <a:off x="4419" y="1622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1" name="Line 283"/>
              <p:cNvSpPr>
                <a:spLocks noChangeShapeType="1"/>
              </p:cNvSpPr>
              <p:nvPr/>
            </p:nvSpPr>
            <p:spPr bwMode="auto">
              <a:xfrm>
                <a:off x="4419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2" name="Rectangle 284"/>
              <p:cNvSpPr>
                <a:spLocks noChangeArrowheads="1"/>
              </p:cNvSpPr>
              <p:nvPr/>
            </p:nvSpPr>
            <p:spPr bwMode="auto">
              <a:xfrm>
                <a:off x="4852" y="1622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3" name="Line 285"/>
              <p:cNvSpPr>
                <a:spLocks noChangeShapeType="1"/>
              </p:cNvSpPr>
              <p:nvPr/>
            </p:nvSpPr>
            <p:spPr bwMode="auto">
              <a:xfrm>
                <a:off x="4852" y="1622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4" name="Rectangle 286"/>
              <p:cNvSpPr>
                <a:spLocks noChangeArrowheads="1"/>
              </p:cNvSpPr>
              <p:nvPr/>
            </p:nvSpPr>
            <p:spPr bwMode="auto">
              <a:xfrm>
                <a:off x="1049" y="1745"/>
                <a:ext cx="33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Егор Е.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5" name="Rectangle 287"/>
              <p:cNvSpPr>
                <a:spLocks noChangeArrowheads="1"/>
              </p:cNvSpPr>
              <p:nvPr/>
            </p:nvSpPr>
            <p:spPr bwMode="auto">
              <a:xfrm>
                <a:off x="1350" y="174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6" name="Rectangle 288"/>
              <p:cNvSpPr>
                <a:spLocks noChangeArrowheads="1"/>
              </p:cNvSpPr>
              <p:nvPr/>
            </p:nvSpPr>
            <p:spPr bwMode="auto">
              <a:xfrm>
                <a:off x="2268" y="174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7" name="Rectangle 289"/>
              <p:cNvSpPr>
                <a:spLocks noChangeArrowheads="1"/>
              </p:cNvSpPr>
              <p:nvPr/>
            </p:nvSpPr>
            <p:spPr bwMode="auto">
              <a:xfrm>
                <a:off x="2337" y="174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8" name="Rectangle 290"/>
              <p:cNvSpPr>
                <a:spLocks noChangeArrowheads="1"/>
              </p:cNvSpPr>
              <p:nvPr/>
            </p:nvSpPr>
            <p:spPr bwMode="auto">
              <a:xfrm>
                <a:off x="3249" y="1745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9" name="Rectangle 291"/>
              <p:cNvSpPr>
                <a:spLocks noChangeArrowheads="1"/>
              </p:cNvSpPr>
              <p:nvPr/>
            </p:nvSpPr>
            <p:spPr bwMode="auto">
              <a:xfrm>
                <a:off x="3313" y="174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0" name="Rectangle 292"/>
              <p:cNvSpPr>
                <a:spLocks noChangeArrowheads="1"/>
              </p:cNvSpPr>
              <p:nvPr/>
            </p:nvSpPr>
            <p:spPr bwMode="auto">
              <a:xfrm>
                <a:off x="4139" y="1745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1" name="Rectangle 293"/>
              <p:cNvSpPr>
                <a:spLocks noChangeArrowheads="1"/>
              </p:cNvSpPr>
              <p:nvPr/>
            </p:nvSpPr>
            <p:spPr bwMode="auto">
              <a:xfrm>
                <a:off x="4203" y="174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2" name="Rectangle 294"/>
              <p:cNvSpPr>
                <a:spLocks noChangeArrowheads="1"/>
              </p:cNvSpPr>
              <p:nvPr/>
            </p:nvSpPr>
            <p:spPr bwMode="auto">
              <a:xfrm>
                <a:off x="4604" y="1745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3" name="Rectangle 295"/>
              <p:cNvSpPr>
                <a:spLocks noChangeArrowheads="1"/>
              </p:cNvSpPr>
              <p:nvPr/>
            </p:nvSpPr>
            <p:spPr bwMode="auto">
              <a:xfrm>
                <a:off x="4668" y="174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4" name="Rectangle 296"/>
              <p:cNvSpPr>
                <a:spLocks noChangeArrowheads="1"/>
              </p:cNvSpPr>
              <p:nvPr/>
            </p:nvSpPr>
            <p:spPr bwMode="auto">
              <a:xfrm>
                <a:off x="1003" y="174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5" name="Line 297"/>
              <p:cNvSpPr>
                <a:spLocks noChangeShapeType="1"/>
              </p:cNvSpPr>
              <p:nvPr/>
            </p:nvSpPr>
            <p:spPr bwMode="auto">
              <a:xfrm>
                <a:off x="1003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6" name="Rectangle 298"/>
              <p:cNvSpPr>
                <a:spLocks noChangeArrowheads="1"/>
              </p:cNvSpPr>
              <p:nvPr/>
            </p:nvSpPr>
            <p:spPr bwMode="auto">
              <a:xfrm>
                <a:off x="1006" y="1742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7" name="Line 299"/>
              <p:cNvSpPr>
                <a:spLocks noChangeShapeType="1"/>
              </p:cNvSpPr>
              <p:nvPr/>
            </p:nvSpPr>
            <p:spPr bwMode="auto">
              <a:xfrm>
                <a:off x="1006" y="1742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8" name="Rectangle 300"/>
              <p:cNvSpPr>
                <a:spLocks noChangeArrowheads="1"/>
              </p:cNvSpPr>
              <p:nvPr/>
            </p:nvSpPr>
            <p:spPr bwMode="auto">
              <a:xfrm>
                <a:off x="1676" y="174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9" name="Line 301"/>
              <p:cNvSpPr>
                <a:spLocks noChangeShapeType="1"/>
              </p:cNvSpPr>
              <p:nvPr/>
            </p:nvSpPr>
            <p:spPr bwMode="auto">
              <a:xfrm>
                <a:off x="1676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0" name="Rectangle 302"/>
              <p:cNvSpPr>
                <a:spLocks noChangeArrowheads="1"/>
              </p:cNvSpPr>
              <p:nvPr/>
            </p:nvSpPr>
            <p:spPr bwMode="auto">
              <a:xfrm>
                <a:off x="1679" y="1742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1" name="Line 303"/>
              <p:cNvSpPr>
                <a:spLocks noChangeShapeType="1"/>
              </p:cNvSpPr>
              <p:nvPr/>
            </p:nvSpPr>
            <p:spPr bwMode="auto">
              <a:xfrm>
                <a:off x="1679" y="1742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2" name="Rectangle 304"/>
              <p:cNvSpPr>
                <a:spLocks noChangeArrowheads="1"/>
              </p:cNvSpPr>
              <p:nvPr/>
            </p:nvSpPr>
            <p:spPr bwMode="auto">
              <a:xfrm>
                <a:off x="2641" y="174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3" name="Line 305"/>
              <p:cNvSpPr>
                <a:spLocks noChangeShapeType="1"/>
              </p:cNvSpPr>
              <p:nvPr/>
            </p:nvSpPr>
            <p:spPr bwMode="auto">
              <a:xfrm>
                <a:off x="2641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4" name="Rectangle 306"/>
              <p:cNvSpPr>
                <a:spLocks noChangeArrowheads="1"/>
              </p:cNvSpPr>
              <p:nvPr/>
            </p:nvSpPr>
            <p:spPr bwMode="auto">
              <a:xfrm>
                <a:off x="2644" y="1742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5" name="Line 307"/>
              <p:cNvSpPr>
                <a:spLocks noChangeShapeType="1"/>
              </p:cNvSpPr>
              <p:nvPr/>
            </p:nvSpPr>
            <p:spPr bwMode="auto">
              <a:xfrm>
                <a:off x="2644" y="1742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6" name="Rectangle 308"/>
              <p:cNvSpPr>
                <a:spLocks noChangeArrowheads="1"/>
              </p:cNvSpPr>
              <p:nvPr/>
            </p:nvSpPr>
            <p:spPr bwMode="auto">
              <a:xfrm>
                <a:off x="3636" y="174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7" name="Line 309"/>
              <p:cNvSpPr>
                <a:spLocks noChangeShapeType="1"/>
              </p:cNvSpPr>
              <p:nvPr/>
            </p:nvSpPr>
            <p:spPr bwMode="auto">
              <a:xfrm>
                <a:off x="3636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8" name="Rectangle 310"/>
              <p:cNvSpPr>
                <a:spLocks noChangeArrowheads="1"/>
              </p:cNvSpPr>
              <p:nvPr/>
            </p:nvSpPr>
            <p:spPr bwMode="auto">
              <a:xfrm>
                <a:off x="3640" y="1742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9" name="Line 311"/>
              <p:cNvSpPr>
                <a:spLocks noChangeShapeType="1"/>
              </p:cNvSpPr>
              <p:nvPr/>
            </p:nvSpPr>
            <p:spPr bwMode="auto">
              <a:xfrm>
                <a:off x="3640" y="1742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0" name="Rectangle 312"/>
              <p:cNvSpPr>
                <a:spLocks noChangeArrowheads="1"/>
              </p:cNvSpPr>
              <p:nvPr/>
            </p:nvSpPr>
            <p:spPr bwMode="auto">
              <a:xfrm>
                <a:off x="4419" y="174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1" name="Line 313"/>
              <p:cNvSpPr>
                <a:spLocks noChangeShapeType="1"/>
              </p:cNvSpPr>
              <p:nvPr/>
            </p:nvSpPr>
            <p:spPr bwMode="auto">
              <a:xfrm>
                <a:off x="4419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2" name="Rectangle 314"/>
              <p:cNvSpPr>
                <a:spLocks noChangeArrowheads="1"/>
              </p:cNvSpPr>
              <p:nvPr/>
            </p:nvSpPr>
            <p:spPr bwMode="auto">
              <a:xfrm>
                <a:off x="4422" y="1742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3" name="Line 315"/>
              <p:cNvSpPr>
                <a:spLocks noChangeShapeType="1"/>
              </p:cNvSpPr>
              <p:nvPr/>
            </p:nvSpPr>
            <p:spPr bwMode="auto">
              <a:xfrm>
                <a:off x="4422" y="1742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4" name="Rectangle 316"/>
              <p:cNvSpPr>
                <a:spLocks noChangeArrowheads="1"/>
              </p:cNvSpPr>
              <p:nvPr/>
            </p:nvSpPr>
            <p:spPr bwMode="auto">
              <a:xfrm>
                <a:off x="4852" y="174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5" name="Line 317"/>
              <p:cNvSpPr>
                <a:spLocks noChangeShapeType="1"/>
              </p:cNvSpPr>
              <p:nvPr/>
            </p:nvSpPr>
            <p:spPr bwMode="auto">
              <a:xfrm>
                <a:off x="4852" y="174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6" name="Rectangle 318"/>
              <p:cNvSpPr>
                <a:spLocks noChangeArrowheads="1"/>
              </p:cNvSpPr>
              <p:nvPr/>
            </p:nvSpPr>
            <p:spPr bwMode="auto">
              <a:xfrm>
                <a:off x="1003" y="1747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7" name="Line 319"/>
              <p:cNvSpPr>
                <a:spLocks noChangeShapeType="1"/>
              </p:cNvSpPr>
              <p:nvPr/>
            </p:nvSpPr>
            <p:spPr bwMode="auto">
              <a:xfrm>
                <a:off x="1003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8" name="Rectangle 320"/>
              <p:cNvSpPr>
                <a:spLocks noChangeArrowheads="1"/>
              </p:cNvSpPr>
              <p:nvPr/>
            </p:nvSpPr>
            <p:spPr bwMode="auto">
              <a:xfrm>
                <a:off x="1676" y="1747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9" name="Line 321"/>
              <p:cNvSpPr>
                <a:spLocks noChangeShapeType="1"/>
              </p:cNvSpPr>
              <p:nvPr/>
            </p:nvSpPr>
            <p:spPr bwMode="auto">
              <a:xfrm>
                <a:off x="1676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0" name="Rectangle 322"/>
              <p:cNvSpPr>
                <a:spLocks noChangeArrowheads="1"/>
              </p:cNvSpPr>
              <p:nvPr/>
            </p:nvSpPr>
            <p:spPr bwMode="auto">
              <a:xfrm>
                <a:off x="2641" y="1747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1" name="Line 323"/>
              <p:cNvSpPr>
                <a:spLocks noChangeShapeType="1"/>
              </p:cNvSpPr>
              <p:nvPr/>
            </p:nvSpPr>
            <p:spPr bwMode="auto">
              <a:xfrm>
                <a:off x="2641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2" name="Rectangle 324"/>
              <p:cNvSpPr>
                <a:spLocks noChangeArrowheads="1"/>
              </p:cNvSpPr>
              <p:nvPr/>
            </p:nvSpPr>
            <p:spPr bwMode="auto">
              <a:xfrm>
                <a:off x="3636" y="1747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3" name="Line 325"/>
              <p:cNvSpPr>
                <a:spLocks noChangeShapeType="1"/>
              </p:cNvSpPr>
              <p:nvPr/>
            </p:nvSpPr>
            <p:spPr bwMode="auto">
              <a:xfrm>
                <a:off x="3636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4" name="Rectangle 326"/>
              <p:cNvSpPr>
                <a:spLocks noChangeArrowheads="1"/>
              </p:cNvSpPr>
              <p:nvPr/>
            </p:nvSpPr>
            <p:spPr bwMode="auto">
              <a:xfrm>
                <a:off x="4419" y="1747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5" name="Line 327"/>
              <p:cNvSpPr>
                <a:spLocks noChangeShapeType="1"/>
              </p:cNvSpPr>
              <p:nvPr/>
            </p:nvSpPr>
            <p:spPr bwMode="auto">
              <a:xfrm>
                <a:off x="4419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6" name="Rectangle 328"/>
              <p:cNvSpPr>
                <a:spLocks noChangeArrowheads="1"/>
              </p:cNvSpPr>
              <p:nvPr/>
            </p:nvSpPr>
            <p:spPr bwMode="auto">
              <a:xfrm>
                <a:off x="4852" y="1747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7" name="Line 329"/>
              <p:cNvSpPr>
                <a:spLocks noChangeShapeType="1"/>
              </p:cNvSpPr>
              <p:nvPr/>
            </p:nvSpPr>
            <p:spPr bwMode="auto">
              <a:xfrm>
                <a:off x="4852" y="1747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8" name="Rectangle 330"/>
              <p:cNvSpPr>
                <a:spLocks noChangeArrowheads="1"/>
              </p:cNvSpPr>
              <p:nvPr/>
            </p:nvSpPr>
            <p:spPr bwMode="auto">
              <a:xfrm>
                <a:off x="1049" y="1870"/>
                <a:ext cx="4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Ангелина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9" name="Rectangle 331"/>
              <p:cNvSpPr>
                <a:spLocks noChangeArrowheads="1"/>
              </p:cNvSpPr>
              <p:nvPr/>
            </p:nvSpPr>
            <p:spPr bwMode="auto">
              <a:xfrm>
                <a:off x="1444" y="187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0" name="Rectangle 332"/>
              <p:cNvSpPr>
                <a:spLocks noChangeArrowheads="1"/>
              </p:cNvSpPr>
              <p:nvPr/>
            </p:nvSpPr>
            <p:spPr bwMode="auto">
              <a:xfrm>
                <a:off x="2268" y="187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1" name="Rectangle 333"/>
              <p:cNvSpPr>
                <a:spLocks noChangeArrowheads="1"/>
              </p:cNvSpPr>
              <p:nvPr/>
            </p:nvSpPr>
            <p:spPr bwMode="auto">
              <a:xfrm>
                <a:off x="2337" y="187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2" name="Rectangle 334"/>
              <p:cNvSpPr>
                <a:spLocks noChangeArrowheads="1"/>
              </p:cNvSpPr>
              <p:nvPr/>
            </p:nvSpPr>
            <p:spPr bwMode="auto">
              <a:xfrm>
                <a:off x="3249" y="1870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3" name="Rectangle 335"/>
              <p:cNvSpPr>
                <a:spLocks noChangeArrowheads="1"/>
              </p:cNvSpPr>
              <p:nvPr/>
            </p:nvSpPr>
            <p:spPr bwMode="auto">
              <a:xfrm>
                <a:off x="3313" y="187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4" name="Rectangle 336"/>
              <p:cNvSpPr>
                <a:spLocks noChangeArrowheads="1"/>
              </p:cNvSpPr>
              <p:nvPr/>
            </p:nvSpPr>
            <p:spPr bwMode="auto">
              <a:xfrm>
                <a:off x="4139" y="1870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5" name="Rectangle 337"/>
              <p:cNvSpPr>
                <a:spLocks noChangeArrowheads="1"/>
              </p:cNvSpPr>
              <p:nvPr/>
            </p:nvSpPr>
            <p:spPr bwMode="auto">
              <a:xfrm>
                <a:off x="4203" y="187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6" name="Rectangle 338"/>
              <p:cNvSpPr>
                <a:spLocks noChangeArrowheads="1"/>
              </p:cNvSpPr>
              <p:nvPr/>
            </p:nvSpPr>
            <p:spPr bwMode="auto">
              <a:xfrm>
                <a:off x="4604" y="1870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7" name="Rectangle 339"/>
              <p:cNvSpPr>
                <a:spLocks noChangeArrowheads="1"/>
              </p:cNvSpPr>
              <p:nvPr/>
            </p:nvSpPr>
            <p:spPr bwMode="auto">
              <a:xfrm>
                <a:off x="4668" y="187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" name="Rectangle 340"/>
              <p:cNvSpPr>
                <a:spLocks noChangeArrowheads="1"/>
              </p:cNvSpPr>
              <p:nvPr/>
            </p:nvSpPr>
            <p:spPr bwMode="auto">
              <a:xfrm>
                <a:off x="1003" y="1864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" name="Line 341"/>
              <p:cNvSpPr>
                <a:spLocks noChangeShapeType="1"/>
              </p:cNvSpPr>
              <p:nvPr/>
            </p:nvSpPr>
            <p:spPr bwMode="auto">
              <a:xfrm>
                <a:off x="1003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0" name="Rectangle 342"/>
              <p:cNvSpPr>
                <a:spLocks noChangeArrowheads="1"/>
              </p:cNvSpPr>
              <p:nvPr/>
            </p:nvSpPr>
            <p:spPr bwMode="auto">
              <a:xfrm>
                <a:off x="1006" y="1864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1" name="Line 343"/>
              <p:cNvSpPr>
                <a:spLocks noChangeShapeType="1"/>
              </p:cNvSpPr>
              <p:nvPr/>
            </p:nvSpPr>
            <p:spPr bwMode="auto">
              <a:xfrm>
                <a:off x="1006" y="1864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2" name="Rectangle 344"/>
              <p:cNvSpPr>
                <a:spLocks noChangeArrowheads="1"/>
              </p:cNvSpPr>
              <p:nvPr/>
            </p:nvSpPr>
            <p:spPr bwMode="auto">
              <a:xfrm>
                <a:off x="1676" y="1864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3" name="Line 345"/>
              <p:cNvSpPr>
                <a:spLocks noChangeShapeType="1"/>
              </p:cNvSpPr>
              <p:nvPr/>
            </p:nvSpPr>
            <p:spPr bwMode="auto">
              <a:xfrm>
                <a:off x="1676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4" name="Rectangle 346"/>
              <p:cNvSpPr>
                <a:spLocks noChangeArrowheads="1"/>
              </p:cNvSpPr>
              <p:nvPr/>
            </p:nvSpPr>
            <p:spPr bwMode="auto">
              <a:xfrm>
                <a:off x="1679" y="1864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5" name="Line 347"/>
              <p:cNvSpPr>
                <a:spLocks noChangeShapeType="1"/>
              </p:cNvSpPr>
              <p:nvPr/>
            </p:nvSpPr>
            <p:spPr bwMode="auto">
              <a:xfrm>
                <a:off x="1679" y="1864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6" name="Rectangle 348"/>
              <p:cNvSpPr>
                <a:spLocks noChangeArrowheads="1"/>
              </p:cNvSpPr>
              <p:nvPr/>
            </p:nvSpPr>
            <p:spPr bwMode="auto">
              <a:xfrm>
                <a:off x="2641" y="1864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7" name="Line 349"/>
              <p:cNvSpPr>
                <a:spLocks noChangeShapeType="1"/>
              </p:cNvSpPr>
              <p:nvPr/>
            </p:nvSpPr>
            <p:spPr bwMode="auto">
              <a:xfrm>
                <a:off x="2641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8" name="Rectangle 350"/>
              <p:cNvSpPr>
                <a:spLocks noChangeArrowheads="1"/>
              </p:cNvSpPr>
              <p:nvPr/>
            </p:nvSpPr>
            <p:spPr bwMode="auto">
              <a:xfrm>
                <a:off x="2644" y="1864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9" name="Line 351"/>
              <p:cNvSpPr>
                <a:spLocks noChangeShapeType="1"/>
              </p:cNvSpPr>
              <p:nvPr/>
            </p:nvSpPr>
            <p:spPr bwMode="auto">
              <a:xfrm>
                <a:off x="2644" y="1864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0" name="Rectangle 352"/>
              <p:cNvSpPr>
                <a:spLocks noChangeArrowheads="1"/>
              </p:cNvSpPr>
              <p:nvPr/>
            </p:nvSpPr>
            <p:spPr bwMode="auto">
              <a:xfrm>
                <a:off x="3636" y="1864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1" name="Line 353"/>
              <p:cNvSpPr>
                <a:spLocks noChangeShapeType="1"/>
              </p:cNvSpPr>
              <p:nvPr/>
            </p:nvSpPr>
            <p:spPr bwMode="auto">
              <a:xfrm>
                <a:off x="3636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2" name="Rectangle 354"/>
              <p:cNvSpPr>
                <a:spLocks noChangeArrowheads="1"/>
              </p:cNvSpPr>
              <p:nvPr/>
            </p:nvSpPr>
            <p:spPr bwMode="auto">
              <a:xfrm>
                <a:off x="3640" y="1864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3" name="Line 355"/>
              <p:cNvSpPr>
                <a:spLocks noChangeShapeType="1"/>
              </p:cNvSpPr>
              <p:nvPr/>
            </p:nvSpPr>
            <p:spPr bwMode="auto">
              <a:xfrm>
                <a:off x="3640" y="1864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4" name="Rectangle 356"/>
              <p:cNvSpPr>
                <a:spLocks noChangeArrowheads="1"/>
              </p:cNvSpPr>
              <p:nvPr/>
            </p:nvSpPr>
            <p:spPr bwMode="auto">
              <a:xfrm>
                <a:off x="4419" y="1864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5" name="Line 357"/>
              <p:cNvSpPr>
                <a:spLocks noChangeShapeType="1"/>
              </p:cNvSpPr>
              <p:nvPr/>
            </p:nvSpPr>
            <p:spPr bwMode="auto">
              <a:xfrm>
                <a:off x="4419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6" name="Rectangle 358"/>
              <p:cNvSpPr>
                <a:spLocks noChangeArrowheads="1"/>
              </p:cNvSpPr>
              <p:nvPr/>
            </p:nvSpPr>
            <p:spPr bwMode="auto">
              <a:xfrm>
                <a:off x="4422" y="1864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7" name="Line 359"/>
              <p:cNvSpPr>
                <a:spLocks noChangeShapeType="1"/>
              </p:cNvSpPr>
              <p:nvPr/>
            </p:nvSpPr>
            <p:spPr bwMode="auto">
              <a:xfrm>
                <a:off x="4422" y="1864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8" name="Rectangle 360"/>
              <p:cNvSpPr>
                <a:spLocks noChangeArrowheads="1"/>
              </p:cNvSpPr>
              <p:nvPr/>
            </p:nvSpPr>
            <p:spPr bwMode="auto">
              <a:xfrm>
                <a:off x="4852" y="1864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9" name="Line 361"/>
              <p:cNvSpPr>
                <a:spLocks noChangeShapeType="1"/>
              </p:cNvSpPr>
              <p:nvPr/>
            </p:nvSpPr>
            <p:spPr bwMode="auto">
              <a:xfrm>
                <a:off x="4852" y="1864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0" name="Rectangle 362"/>
              <p:cNvSpPr>
                <a:spLocks noChangeArrowheads="1"/>
              </p:cNvSpPr>
              <p:nvPr/>
            </p:nvSpPr>
            <p:spPr bwMode="auto">
              <a:xfrm>
                <a:off x="1003" y="1870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1" name="Line 363"/>
              <p:cNvSpPr>
                <a:spLocks noChangeShapeType="1"/>
              </p:cNvSpPr>
              <p:nvPr/>
            </p:nvSpPr>
            <p:spPr bwMode="auto">
              <a:xfrm>
                <a:off x="1003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2" name="Rectangle 364"/>
              <p:cNvSpPr>
                <a:spLocks noChangeArrowheads="1"/>
              </p:cNvSpPr>
              <p:nvPr/>
            </p:nvSpPr>
            <p:spPr bwMode="auto">
              <a:xfrm>
                <a:off x="1676" y="1870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3" name="Line 365"/>
              <p:cNvSpPr>
                <a:spLocks noChangeShapeType="1"/>
              </p:cNvSpPr>
              <p:nvPr/>
            </p:nvSpPr>
            <p:spPr bwMode="auto">
              <a:xfrm>
                <a:off x="1676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4" name="Rectangle 366"/>
              <p:cNvSpPr>
                <a:spLocks noChangeArrowheads="1"/>
              </p:cNvSpPr>
              <p:nvPr/>
            </p:nvSpPr>
            <p:spPr bwMode="auto">
              <a:xfrm>
                <a:off x="2641" y="1870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5" name="Line 367"/>
              <p:cNvSpPr>
                <a:spLocks noChangeShapeType="1"/>
              </p:cNvSpPr>
              <p:nvPr/>
            </p:nvSpPr>
            <p:spPr bwMode="auto">
              <a:xfrm>
                <a:off x="2641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6" name="Rectangle 368"/>
              <p:cNvSpPr>
                <a:spLocks noChangeArrowheads="1"/>
              </p:cNvSpPr>
              <p:nvPr/>
            </p:nvSpPr>
            <p:spPr bwMode="auto">
              <a:xfrm>
                <a:off x="3636" y="1870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7" name="Line 369"/>
              <p:cNvSpPr>
                <a:spLocks noChangeShapeType="1"/>
              </p:cNvSpPr>
              <p:nvPr/>
            </p:nvSpPr>
            <p:spPr bwMode="auto">
              <a:xfrm>
                <a:off x="3636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8" name="Rectangle 370"/>
              <p:cNvSpPr>
                <a:spLocks noChangeArrowheads="1"/>
              </p:cNvSpPr>
              <p:nvPr/>
            </p:nvSpPr>
            <p:spPr bwMode="auto">
              <a:xfrm>
                <a:off x="4419" y="1870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9" name="Line 371"/>
              <p:cNvSpPr>
                <a:spLocks noChangeShapeType="1"/>
              </p:cNvSpPr>
              <p:nvPr/>
            </p:nvSpPr>
            <p:spPr bwMode="auto">
              <a:xfrm>
                <a:off x="4419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0" name="Rectangle 372"/>
              <p:cNvSpPr>
                <a:spLocks noChangeArrowheads="1"/>
              </p:cNvSpPr>
              <p:nvPr/>
            </p:nvSpPr>
            <p:spPr bwMode="auto">
              <a:xfrm>
                <a:off x="4852" y="1870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1" name="Line 373"/>
              <p:cNvSpPr>
                <a:spLocks noChangeShapeType="1"/>
              </p:cNvSpPr>
              <p:nvPr/>
            </p:nvSpPr>
            <p:spPr bwMode="auto">
              <a:xfrm>
                <a:off x="4852" y="1870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2" name="Rectangle 374"/>
              <p:cNvSpPr>
                <a:spLocks noChangeArrowheads="1"/>
              </p:cNvSpPr>
              <p:nvPr/>
            </p:nvSpPr>
            <p:spPr bwMode="auto">
              <a:xfrm>
                <a:off x="1049" y="1993"/>
                <a:ext cx="24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Иван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3" name="Rectangle 375"/>
              <p:cNvSpPr>
                <a:spLocks noChangeArrowheads="1"/>
              </p:cNvSpPr>
              <p:nvPr/>
            </p:nvSpPr>
            <p:spPr bwMode="auto">
              <a:xfrm>
                <a:off x="1257" y="19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4" name="Rectangle 376"/>
              <p:cNvSpPr>
                <a:spLocks noChangeArrowheads="1"/>
              </p:cNvSpPr>
              <p:nvPr/>
            </p:nvSpPr>
            <p:spPr bwMode="auto">
              <a:xfrm>
                <a:off x="2270" y="199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5" name="Rectangle 377"/>
              <p:cNvSpPr>
                <a:spLocks noChangeArrowheads="1"/>
              </p:cNvSpPr>
              <p:nvPr/>
            </p:nvSpPr>
            <p:spPr bwMode="auto">
              <a:xfrm>
                <a:off x="2334" y="19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6" name="Rectangle 378"/>
              <p:cNvSpPr>
                <a:spLocks noChangeArrowheads="1"/>
              </p:cNvSpPr>
              <p:nvPr/>
            </p:nvSpPr>
            <p:spPr bwMode="auto">
              <a:xfrm>
                <a:off x="3249" y="199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7" name="Rectangle 379"/>
              <p:cNvSpPr>
                <a:spLocks noChangeArrowheads="1"/>
              </p:cNvSpPr>
              <p:nvPr/>
            </p:nvSpPr>
            <p:spPr bwMode="auto">
              <a:xfrm>
                <a:off x="3313" y="19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8" name="Rectangle 380"/>
              <p:cNvSpPr>
                <a:spLocks noChangeArrowheads="1"/>
              </p:cNvSpPr>
              <p:nvPr/>
            </p:nvSpPr>
            <p:spPr bwMode="auto">
              <a:xfrm>
                <a:off x="4139" y="199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9" name="Rectangle 381"/>
              <p:cNvSpPr>
                <a:spLocks noChangeArrowheads="1"/>
              </p:cNvSpPr>
              <p:nvPr/>
            </p:nvSpPr>
            <p:spPr bwMode="auto">
              <a:xfrm>
                <a:off x="4203" y="19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0" name="Rectangle 382"/>
              <p:cNvSpPr>
                <a:spLocks noChangeArrowheads="1"/>
              </p:cNvSpPr>
              <p:nvPr/>
            </p:nvSpPr>
            <p:spPr bwMode="auto">
              <a:xfrm>
                <a:off x="4604" y="1993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1" name="Rectangle 383"/>
              <p:cNvSpPr>
                <a:spLocks noChangeArrowheads="1"/>
              </p:cNvSpPr>
              <p:nvPr/>
            </p:nvSpPr>
            <p:spPr bwMode="auto">
              <a:xfrm>
                <a:off x="4668" y="19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2" name="Rectangle 384"/>
              <p:cNvSpPr>
                <a:spLocks noChangeArrowheads="1"/>
              </p:cNvSpPr>
              <p:nvPr/>
            </p:nvSpPr>
            <p:spPr bwMode="auto">
              <a:xfrm>
                <a:off x="1003" y="198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3" name="Line 385"/>
              <p:cNvSpPr>
                <a:spLocks noChangeShapeType="1"/>
              </p:cNvSpPr>
              <p:nvPr/>
            </p:nvSpPr>
            <p:spPr bwMode="auto">
              <a:xfrm>
                <a:off x="1003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4" name="Rectangle 386"/>
              <p:cNvSpPr>
                <a:spLocks noChangeArrowheads="1"/>
              </p:cNvSpPr>
              <p:nvPr/>
            </p:nvSpPr>
            <p:spPr bwMode="auto">
              <a:xfrm>
                <a:off x="1006" y="1989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5" name="Line 387"/>
              <p:cNvSpPr>
                <a:spLocks noChangeShapeType="1"/>
              </p:cNvSpPr>
              <p:nvPr/>
            </p:nvSpPr>
            <p:spPr bwMode="auto">
              <a:xfrm>
                <a:off x="1006" y="1989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6" name="Rectangle 388"/>
              <p:cNvSpPr>
                <a:spLocks noChangeArrowheads="1"/>
              </p:cNvSpPr>
              <p:nvPr/>
            </p:nvSpPr>
            <p:spPr bwMode="auto">
              <a:xfrm>
                <a:off x="1676" y="198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7" name="Line 389"/>
              <p:cNvSpPr>
                <a:spLocks noChangeShapeType="1"/>
              </p:cNvSpPr>
              <p:nvPr/>
            </p:nvSpPr>
            <p:spPr bwMode="auto">
              <a:xfrm>
                <a:off x="1676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8" name="Rectangle 390"/>
              <p:cNvSpPr>
                <a:spLocks noChangeArrowheads="1"/>
              </p:cNvSpPr>
              <p:nvPr/>
            </p:nvSpPr>
            <p:spPr bwMode="auto">
              <a:xfrm>
                <a:off x="1679" y="1989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9" name="Line 391"/>
              <p:cNvSpPr>
                <a:spLocks noChangeShapeType="1"/>
              </p:cNvSpPr>
              <p:nvPr/>
            </p:nvSpPr>
            <p:spPr bwMode="auto">
              <a:xfrm>
                <a:off x="1679" y="1989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0" name="Rectangle 392"/>
              <p:cNvSpPr>
                <a:spLocks noChangeArrowheads="1"/>
              </p:cNvSpPr>
              <p:nvPr/>
            </p:nvSpPr>
            <p:spPr bwMode="auto">
              <a:xfrm>
                <a:off x="2641" y="198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1" name="Line 393"/>
              <p:cNvSpPr>
                <a:spLocks noChangeShapeType="1"/>
              </p:cNvSpPr>
              <p:nvPr/>
            </p:nvSpPr>
            <p:spPr bwMode="auto">
              <a:xfrm>
                <a:off x="2641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2" name="Rectangle 394"/>
              <p:cNvSpPr>
                <a:spLocks noChangeArrowheads="1"/>
              </p:cNvSpPr>
              <p:nvPr/>
            </p:nvSpPr>
            <p:spPr bwMode="auto">
              <a:xfrm>
                <a:off x="2644" y="1989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3" name="Line 395"/>
              <p:cNvSpPr>
                <a:spLocks noChangeShapeType="1"/>
              </p:cNvSpPr>
              <p:nvPr/>
            </p:nvSpPr>
            <p:spPr bwMode="auto">
              <a:xfrm>
                <a:off x="2644" y="1989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4" name="Rectangle 396"/>
              <p:cNvSpPr>
                <a:spLocks noChangeArrowheads="1"/>
              </p:cNvSpPr>
              <p:nvPr/>
            </p:nvSpPr>
            <p:spPr bwMode="auto">
              <a:xfrm>
                <a:off x="3636" y="19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5" name="Line 397"/>
              <p:cNvSpPr>
                <a:spLocks noChangeShapeType="1"/>
              </p:cNvSpPr>
              <p:nvPr/>
            </p:nvSpPr>
            <p:spPr bwMode="auto">
              <a:xfrm>
                <a:off x="3636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6" name="Rectangle 398"/>
              <p:cNvSpPr>
                <a:spLocks noChangeArrowheads="1"/>
              </p:cNvSpPr>
              <p:nvPr/>
            </p:nvSpPr>
            <p:spPr bwMode="auto">
              <a:xfrm>
                <a:off x="3640" y="1989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7" name="Line 399"/>
              <p:cNvSpPr>
                <a:spLocks noChangeShapeType="1"/>
              </p:cNvSpPr>
              <p:nvPr/>
            </p:nvSpPr>
            <p:spPr bwMode="auto">
              <a:xfrm>
                <a:off x="3640" y="1989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8" name="Rectangle 400"/>
              <p:cNvSpPr>
                <a:spLocks noChangeArrowheads="1"/>
              </p:cNvSpPr>
              <p:nvPr/>
            </p:nvSpPr>
            <p:spPr bwMode="auto">
              <a:xfrm>
                <a:off x="4419" y="198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9" name="Line 401"/>
              <p:cNvSpPr>
                <a:spLocks noChangeShapeType="1"/>
              </p:cNvSpPr>
              <p:nvPr/>
            </p:nvSpPr>
            <p:spPr bwMode="auto">
              <a:xfrm>
                <a:off x="4419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0" name="Rectangle 402"/>
              <p:cNvSpPr>
                <a:spLocks noChangeArrowheads="1"/>
              </p:cNvSpPr>
              <p:nvPr/>
            </p:nvSpPr>
            <p:spPr bwMode="auto">
              <a:xfrm>
                <a:off x="4422" y="1989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1" name="Line 403"/>
              <p:cNvSpPr>
                <a:spLocks noChangeShapeType="1"/>
              </p:cNvSpPr>
              <p:nvPr/>
            </p:nvSpPr>
            <p:spPr bwMode="auto">
              <a:xfrm>
                <a:off x="4422" y="1989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2" name="Rectangle 404"/>
              <p:cNvSpPr>
                <a:spLocks noChangeArrowheads="1"/>
              </p:cNvSpPr>
              <p:nvPr/>
            </p:nvSpPr>
            <p:spPr bwMode="auto">
              <a:xfrm>
                <a:off x="4852" y="19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3" name="Line 405"/>
              <p:cNvSpPr>
                <a:spLocks noChangeShapeType="1"/>
              </p:cNvSpPr>
              <p:nvPr/>
            </p:nvSpPr>
            <p:spPr bwMode="auto">
              <a:xfrm>
                <a:off x="4852" y="1989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003" y="1994"/>
              <a:ext cx="3853" cy="760"/>
              <a:chOff x="1003" y="1994"/>
              <a:chExt cx="3853" cy="760"/>
            </a:xfrm>
          </p:grpSpPr>
          <p:sp>
            <p:nvSpPr>
              <p:cNvPr id="2534" name="Rectangle 407"/>
              <p:cNvSpPr>
                <a:spLocks noChangeArrowheads="1"/>
              </p:cNvSpPr>
              <p:nvPr/>
            </p:nvSpPr>
            <p:spPr bwMode="auto">
              <a:xfrm>
                <a:off x="1003" y="1994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5" name="Line 408"/>
              <p:cNvSpPr>
                <a:spLocks noChangeShapeType="1"/>
              </p:cNvSpPr>
              <p:nvPr/>
            </p:nvSpPr>
            <p:spPr bwMode="auto">
              <a:xfrm>
                <a:off x="1003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6" name="Rectangle 409"/>
              <p:cNvSpPr>
                <a:spLocks noChangeArrowheads="1"/>
              </p:cNvSpPr>
              <p:nvPr/>
            </p:nvSpPr>
            <p:spPr bwMode="auto">
              <a:xfrm>
                <a:off x="1676" y="1994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7" name="Line 410"/>
              <p:cNvSpPr>
                <a:spLocks noChangeShapeType="1"/>
              </p:cNvSpPr>
              <p:nvPr/>
            </p:nvSpPr>
            <p:spPr bwMode="auto">
              <a:xfrm>
                <a:off x="1676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8" name="Rectangle 411"/>
              <p:cNvSpPr>
                <a:spLocks noChangeArrowheads="1"/>
              </p:cNvSpPr>
              <p:nvPr/>
            </p:nvSpPr>
            <p:spPr bwMode="auto">
              <a:xfrm>
                <a:off x="2641" y="1994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9" name="Line 412"/>
              <p:cNvSpPr>
                <a:spLocks noChangeShapeType="1"/>
              </p:cNvSpPr>
              <p:nvPr/>
            </p:nvSpPr>
            <p:spPr bwMode="auto">
              <a:xfrm>
                <a:off x="2641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0" name="Rectangle 413"/>
              <p:cNvSpPr>
                <a:spLocks noChangeArrowheads="1"/>
              </p:cNvSpPr>
              <p:nvPr/>
            </p:nvSpPr>
            <p:spPr bwMode="auto">
              <a:xfrm>
                <a:off x="3636" y="1994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1" name="Line 414"/>
              <p:cNvSpPr>
                <a:spLocks noChangeShapeType="1"/>
              </p:cNvSpPr>
              <p:nvPr/>
            </p:nvSpPr>
            <p:spPr bwMode="auto">
              <a:xfrm>
                <a:off x="3636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2" name="Rectangle 415"/>
              <p:cNvSpPr>
                <a:spLocks noChangeArrowheads="1"/>
              </p:cNvSpPr>
              <p:nvPr/>
            </p:nvSpPr>
            <p:spPr bwMode="auto">
              <a:xfrm>
                <a:off x="4419" y="1994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3" name="Line 416"/>
              <p:cNvSpPr>
                <a:spLocks noChangeShapeType="1"/>
              </p:cNvSpPr>
              <p:nvPr/>
            </p:nvSpPr>
            <p:spPr bwMode="auto">
              <a:xfrm>
                <a:off x="4419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4" name="Rectangle 417"/>
              <p:cNvSpPr>
                <a:spLocks noChangeArrowheads="1"/>
              </p:cNvSpPr>
              <p:nvPr/>
            </p:nvSpPr>
            <p:spPr bwMode="auto">
              <a:xfrm>
                <a:off x="4852" y="1994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5" name="Line 418"/>
              <p:cNvSpPr>
                <a:spLocks noChangeShapeType="1"/>
              </p:cNvSpPr>
              <p:nvPr/>
            </p:nvSpPr>
            <p:spPr bwMode="auto">
              <a:xfrm>
                <a:off x="4852" y="1994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6" name="Rectangle 419"/>
              <p:cNvSpPr>
                <a:spLocks noChangeArrowheads="1"/>
              </p:cNvSpPr>
              <p:nvPr/>
            </p:nvSpPr>
            <p:spPr bwMode="auto">
              <a:xfrm>
                <a:off x="1049" y="2117"/>
                <a:ext cx="28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Павел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7" name="Rectangle 420"/>
              <p:cNvSpPr>
                <a:spLocks noChangeArrowheads="1"/>
              </p:cNvSpPr>
              <p:nvPr/>
            </p:nvSpPr>
            <p:spPr bwMode="auto">
              <a:xfrm>
                <a:off x="1297" y="2117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8" name="Rectangle 421"/>
              <p:cNvSpPr>
                <a:spLocks noChangeArrowheads="1"/>
              </p:cNvSpPr>
              <p:nvPr/>
            </p:nvSpPr>
            <p:spPr bwMode="auto">
              <a:xfrm>
                <a:off x="2268" y="2117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9" name="Rectangle 422"/>
              <p:cNvSpPr>
                <a:spLocks noChangeArrowheads="1"/>
              </p:cNvSpPr>
              <p:nvPr/>
            </p:nvSpPr>
            <p:spPr bwMode="auto">
              <a:xfrm>
                <a:off x="2337" y="2117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0" name="Rectangle 423"/>
              <p:cNvSpPr>
                <a:spLocks noChangeArrowheads="1"/>
              </p:cNvSpPr>
              <p:nvPr/>
            </p:nvSpPr>
            <p:spPr bwMode="auto">
              <a:xfrm>
                <a:off x="3248" y="2117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1" name="Rectangle 424"/>
              <p:cNvSpPr>
                <a:spLocks noChangeArrowheads="1"/>
              </p:cNvSpPr>
              <p:nvPr/>
            </p:nvSpPr>
            <p:spPr bwMode="auto">
              <a:xfrm>
                <a:off x="3316" y="2117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2" name="Rectangle 425"/>
              <p:cNvSpPr>
                <a:spLocks noChangeArrowheads="1"/>
              </p:cNvSpPr>
              <p:nvPr/>
            </p:nvSpPr>
            <p:spPr bwMode="auto">
              <a:xfrm>
                <a:off x="4136" y="2117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3" name="Rectangle 426"/>
              <p:cNvSpPr>
                <a:spLocks noChangeArrowheads="1"/>
              </p:cNvSpPr>
              <p:nvPr/>
            </p:nvSpPr>
            <p:spPr bwMode="auto">
              <a:xfrm>
                <a:off x="4204" y="2117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4" name="Rectangle 427"/>
              <p:cNvSpPr>
                <a:spLocks noChangeArrowheads="1"/>
              </p:cNvSpPr>
              <p:nvPr/>
            </p:nvSpPr>
            <p:spPr bwMode="auto">
              <a:xfrm>
                <a:off x="4603" y="2117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5" name="Rectangle 428"/>
              <p:cNvSpPr>
                <a:spLocks noChangeArrowheads="1"/>
              </p:cNvSpPr>
              <p:nvPr/>
            </p:nvSpPr>
            <p:spPr bwMode="auto">
              <a:xfrm>
                <a:off x="4672" y="2117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6" name="Rectangle 429"/>
              <p:cNvSpPr>
                <a:spLocks noChangeArrowheads="1"/>
              </p:cNvSpPr>
              <p:nvPr/>
            </p:nvSpPr>
            <p:spPr bwMode="auto">
              <a:xfrm>
                <a:off x="1003" y="211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7" name="Line 430"/>
              <p:cNvSpPr>
                <a:spLocks noChangeShapeType="1"/>
              </p:cNvSpPr>
              <p:nvPr/>
            </p:nvSpPr>
            <p:spPr bwMode="auto">
              <a:xfrm>
                <a:off x="1003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8" name="Rectangle 431"/>
              <p:cNvSpPr>
                <a:spLocks noChangeArrowheads="1"/>
              </p:cNvSpPr>
              <p:nvPr/>
            </p:nvSpPr>
            <p:spPr bwMode="auto">
              <a:xfrm>
                <a:off x="1006" y="2113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9" name="Line 432"/>
              <p:cNvSpPr>
                <a:spLocks noChangeShapeType="1"/>
              </p:cNvSpPr>
              <p:nvPr/>
            </p:nvSpPr>
            <p:spPr bwMode="auto">
              <a:xfrm>
                <a:off x="1006" y="2113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" name="Rectangle 433"/>
              <p:cNvSpPr>
                <a:spLocks noChangeArrowheads="1"/>
              </p:cNvSpPr>
              <p:nvPr/>
            </p:nvSpPr>
            <p:spPr bwMode="auto">
              <a:xfrm>
                <a:off x="1676" y="211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1" name="Line 434"/>
              <p:cNvSpPr>
                <a:spLocks noChangeShapeType="1"/>
              </p:cNvSpPr>
              <p:nvPr/>
            </p:nvSpPr>
            <p:spPr bwMode="auto">
              <a:xfrm>
                <a:off x="1676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2" name="Rectangle 435"/>
              <p:cNvSpPr>
                <a:spLocks noChangeArrowheads="1"/>
              </p:cNvSpPr>
              <p:nvPr/>
            </p:nvSpPr>
            <p:spPr bwMode="auto">
              <a:xfrm>
                <a:off x="1679" y="2113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3" name="Line 436"/>
              <p:cNvSpPr>
                <a:spLocks noChangeShapeType="1"/>
              </p:cNvSpPr>
              <p:nvPr/>
            </p:nvSpPr>
            <p:spPr bwMode="auto">
              <a:xfrm>
                <a:off x="1679" y="2113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4" name="Rectangle 437"/>
              <p:cNvSpPr>
                <a:spLocks noChangeArrowheads="1"/>
              </p:cNvSpPr>
              <p:nvPr/>
            </p:nvSpPr>
            <p:spPr bwMode="auto">
              <a:xfrm>
                <a:off x="2641" y="211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5" name="Line 438"/>
              <p:cNvSpPr>
                <a:spLocks noChangeShapeType="1"/>
              </p:cNvSpPr>
              <p:nvPr/>
            </p:nvSpPr>
            <p:spPr bwMode="auto">
              <a:xfrm>
                <a:off x="2641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6" name="Rectangle 439"/>
              <p:cNvSpPr>
                <a:spLocks noChangeArrowheads="1"/>
              </p:cNvSpPr>
              <p:nvPr/>
            </p:nvSpPr>
            <p:spPr bwMode="auto">
              <a:xfrm>
                <a:off x="2644" y="2113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7" name="Line 440"/>
              <p:cNvSpPr>
                <a:spLocks noChangeShapeType="1"/>
              </p:cNvSpPr>
              <p:nvPr/>
            </p:nvSpPr>
            <p:spPr bwMode="auto">
              <a:xfrm>
                <a:off x="2644" y="2113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8" name="Rectangle 441"/>
              <p:cNvSpPr>
                <a:spLocks noChangeArrowheads="1"/>
              </p:cNvSpPr>
              <p:nvPr/>
            </p:nvSpPr>
            <p:spPr bwMode="auto">
              <a:xfrm>
                <a:off x="3636" y="2113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9" name="Line 442"/>
              <p:cNvSpPr>
                <a:spLocks noChangeShapeType="1"/>
              </p:cNvSpPr>
              <p:nvPr/>
            </p:nvSpPr>
            <p:spPr bwMode="auto">
              <a:xfrm>
                <a:off x="3636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0" name="Rectangle 443"/>
              <p:cNvSpPr>
                <a:spLocks noChangeArrowheads="1"/>
              </p:cNvSpPr>
              <p:nvPr/>
            </p:nvSpPr>
            <p:spPr bwMode="auto">
              <a:xfrm>
                <a:off x="3640" y="2113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1" name="Line 444"/>
              <p:cNvSpPr>
                <a:spLocks noChangeShapeType="1"/>
              </p:cNvSpPr>
              <p:nvPr/>
            </p:nvSpPr>
            <p:spPr bwMode="auto">
              <a:xfrm>
                <a:off x="3640" y="2113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2" name="Rectangle 445"/>
              <p:cNvSpPr>
                <a:spLocks noChangeArrowheads="1"/>
              </p:cNvSpPr>
              <p:nvPr/>
            </p:nvSpPr>
            <p:spPr bwMode="auto">
              <a:xfrm>
                <a:off x="4419" y="211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3" name="Line 446"/>
              <p:cNvSpPr>
                <a:spLocks noChangeShapeType="1"/>
              </p:cNvSpPr>
              <p:nvPr/>
            </p:nvSpPr>
            <p:spPr bwMode="auto">
              <a:xfrm>
                <a:off x="4419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4" name="Rectangle 447"/>
              <p:cNvSpPr>
                <a:spLocks noChangeArrowheads="1"/>
              </p:cNvSpPr>
              <p:nvPr/>
            </p:nvSpPr>
            <p:spPr bwMode="auto">
              <a:xfrm>
                <a:off x="4422" y="2113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5" name="Line 448"/>
              <p:cNvSpPr>
                <a:spLocks noChangeShapeType="1"/>
              </p:cNvSpPr>
              <p:nvPr/>
            </p:nvSpPr>
            <p:spPr bwMode="auto">
              <a:xfrm>
                <a:off x="4422" y="2113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6" name="Rectangle 449"/>
              <p:cNvSpPr>
                <a:spLocks noChangeArrowheads="1"/>
              </p:cNvSpPr>
              <p:nvPr/>
            </p:nvSpPr>
            <p:spPr bwMode="auto">
              <a:xfrm>
                <a:off x="4852" y="2113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7" name="Line 450"/>
              <p:cNvSpPr>
                <a:spLocks noChangeShapeType="1"/>
              </p:cNvSpPr>
              <p:nvPr/>
            </p:nvSpPr>
            <p:spPr bwMode="auto">
              <a:xfrm>
                <a:off x="4852" y="211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8" name="Rectangle 451"/>
              <p:cNvSpPr>
                <a:spLocks noChangeArrowheads="1"/>
              </p:cNvSpPr>
              <p:nvPr/>
            </p:nvSpPr>
            <p:spPr bwMode="auto">
              <a:xfrm>
                <a:off x="1003" y="2119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9" name="Line 452"/>
              <p:cNvSpPr>
                <a:spLocks noChangeShapeType="1"/>
              </p:cNvSpPr>
              <p:nvPr/>
            </p:nvSpPr>
            <p:spPr bwMode="auto">
              <a:xfrm>
                <a:off x="1003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0" name="Rectangle 453"/>
              <p:cNvSpPr>
                <a:spLocks noChangeArrowheads="1"/>
              </p:cNvSpPr>
              <p:nvPr/>
            </p:nvSpPr>
            <p:spPr bwMode="auto">
              <a:xfrm>
                <a:off x="1676" y="2119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1" name="Line 454"/>
              <p:cNvSpPr>
                <a:spLocks noChangeShapeType="1"/>
              </p:cNvSpPr>
              <p:nvPr/>
            </p:nvSpPr>
            <p:spPr bwMode="auto">
              <a:xfrm>
                <a:off x="1676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2" name="Rectangle 455"/>
              <p:cNvSpPr>
                <a:spLocks noChangeArrowheads="1"/>
              </p:cNvSpPr>
              <p:nvPr/>
            </p:nvSpPr>
            <p:spPr bwMode="auto">
              <a:xfrm>
                <a:off x="2641" y="2119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3" name="Line 456"/>
              <p:cNvSpPr>
                <a:spLocks noChangeShapeType="1"/>
              </p:cNvSpPr>
              <p:nvPr/>
            </p:nvSpPr>
            <p:spPr bwMode="auto">
              <a:xfrm>
                <a:off x="2641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4" name="Rectangle 457"/>
              <p:cNvSpPr>
                <a:spLocks noChangeArrowheads="1"/>
              </p:cNvSpPr>
              <p:nvPr/>
            </p:nvSpPr>
            <p:spPr bwMode="auto">
              <a:xfrm>
                <a:off x="3636" y="2119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5" name="Line 458"/>
              <p:cNvSpPr>
                <a:spLocks noChangeShapeType="1"/>
              </p:cNvSpPr>
              <p:nvPr/>
            </p:nvSpPr>
            <p:spPr bwMode="auto">
              <a:xfrm>
                <a:off x="3636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6" name="Rectangle 459"/>
              <p:cNvSpPr>
                <a:spLocks noChangeArrowheads="1"/>
              </p:cNvSpPr>
              <p:nvPr/>
            </p:nvSpPr>
            <p:spPr bwMode="auto">
              <a:xfrm>
                <a:off x="4419" y="2119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7" name="Line 460"/>
              <p:cNvSpPr>
                <a:spLocks noChangeShapeType="1"/>
              </p:cNvSpPr>
              <p:nvPr/>
            </p:nvSpPr>
            <p:spPr bwMode="auto">
              <a:xfrm>
                <a:off x="4419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8" name="Rectangle 461"/>
              <p:cNvSpPr>
                <a:spLocks noChangeArrowheads="1"/>
              </p:cNvSpPr>
              <p:nvPr/>
            </p:nvSpPr>
            <p:spPr bwMode="auto">
              <a:xfrm>
                <a:off x="4852" y="2119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9" name="Line 462"/>
              <p:cNvSpPr>
                <a:spLocks noChangeShapeType="1"/>
              </p:cNvSpPr>
              <p:nvPr/>
            </p:nvSpPr>
            <p:spPr bwMode="auto">
              <a:xfrm>
                <a:off x="4852" y="2119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0" name="Rectangle 463"/>
              <p:cNvSpPr>
                <a:spLocks noChangeArrowheads="1"/>
              </p:cNvSpPr>
              <p:nvPr/>
            </p:nvSpPr>
            <p:spPr bwMode="auto">
              <a:xfrm>
                <a:off x="1049" y="2242"/>
                <a:ext cx="4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Виктория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1" name="Rectangle 464"/>
              <p:cNvSpPr>
                <a:spLocks noChangeArrowheads="1"/>
              </p:cNvSpPr>
              <p:nvPr/>
            </p:nvSpPr>
            <p:spPr bwMode="auto">
              <a:xfrm>
                <a:off x="1444" y="224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2" name="Rectangle 465"/>
              <p:cNvSpPr>
                <a:spLocks noChangeArrowheads="1"/>
              </p:cNvSpPr>
              <p:nvPr/>
            </p:nvSpPr>
            <p:spPr bwMode="auto">
              <a:xfrm>
                <a:off x="2268" y="224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3" name="Rectangle 466"/>
              <p:cNvSpPr>
                <a:spLocks noChangeArrowheads="1"/>
              </p:cNvSpPr>
              <p:nvPr/>
            </p:nvSpPr>
            <p:spPr bwMode="auto">
              <a:xfrm>
                <a:off x="2337" y="224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4" name="Rectangle 467"/>
              <p:cNvSpPr>
                <a:spLocks noChangeArrowheads="1"/>
              </p:cNvSpPr>
              <p:nvPr/>
            </p:nvSpPr>
            <p:spPr bwMode="auto">
              <a:xfrm>
                <a:off x="3248" y="224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5" name="Rectangle 468"/>
              <p:cNvSpPr>
                <a:spLocks noChangeArrowheads="1"/>
              </p:cNvSpPr>
              <p:nvPr/>
            </p:nvSpPr>
            <p:spPr bwMode="auto">
              <a:xfrm>
                <a:off x="3316" y="224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6" name="Rectangle 469"/>
              <p:cNvSpPr>
                <a:spLocks noChangeArrowheads="1"/>
              </p:cNvSpPr>
              <p:nvPr/>
            </p:nvSpPr>
            <p:spPr bwMode="auto">
              <a:xfrm>
                <a:off x="4139" y="2242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7" name="Rectangle 470"/>
              <p:cNvSpPr>
                <a:spLocks noChangeArrowheads="1"/>
              </p:cNvSpPr>
              <p:nvPr/>
            </p:nvSpPr>
            <p:spPr bwMode="auto">
              <a:xfrm>
                <a:off x="4203" y="224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8" name="Rectangle 471"/>
              <p:cNvSpPr>
                <a:spLocks noChangeArrowheads="1"/>
              </p:cNvSpPr>
              <p:nvPr/>
            </p:nvSpPr>
            <p:spPr bwMode="auto">
              <a:xfrm>
                <a:off x="4603" y="224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9" name="Rectangle 472"/>
              <p:cNvSpPr>
                <a:spLocks noChangeArrowheads="1"/>
              </p:cNvSpPr>
              <p:nvPr/>
            </p:nvSpPr>
            <p:spPr bwMode="auto">
              <a:xfrm>
                <a:off x="4672" y="224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0" name="Rectangle 473"/>
              <p:cNvSpPr>
                <a:spLocks noChangeArrowheads="1"/>
              </p:cNvSpPr>
              <p:nvPr/>
            </p:nvSpPr>
            <p:spPr bwMode="auto">
              <a:xfrm>
                <a:off x="1003" y="2236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1" name="Line 474"/>
              <p:cNvSpPr>
                <a:spLocks noChangeShapeType="1"/>
              </p:cNvSpPr>
              <p:nvPr/>
            </p:nvSpPr>
            <p:spPr bwMode="auto">
              <a:xfrm>
                <a:off x="1003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2" name="Rectangle 475"/>
              <p:cNvSpPr>
                <a:spLocks noChangeArrowheads="1"/>
              </p:cNvSpPr>
              <p:nvPr/>
            </p:nvSpPr>
            <p:spPr bwMode="auto">
              <a:xfrm>
                <a:off x="1006" y="2236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3" name="Line 476"/>
              <p:cNvSpPr>
                <a:spLocks noChangeShapeType="1"/>
              </p:cNvSpPr>
              <p:nvPr/>
            </p:nvSpPr>
            <p:spPr bwMode="auto">
              <a:xfrm>
                <a:off x="1006" y="2236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4" name="Rectangle 477"/>
              <p:cNvSpPr>
                <a:spLocks noChangeArrowheads="1"/>
              </p:cNvSpPr>
              <p:nvPr/>
            </p:nvSpPr>
            <p:spPr bwMode="auto">
              <a:xfrm>
                <a:off x="1676" y="2236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5" name="Line 478"/>
              <p:cNvSpPr>
                <a:spLocks noChangeShapeType="1"/>
              </p:cNvSpPr>
              <p:nvPr/>
            </p:nvSpPr>
            <p:spPr bwMode="auto">
              <a:xfrm>
                <a:off x="1676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6" name="Rectangle 479"/>
              <p:cNvSpPr>
                <a:spLocks noChangeArrowheads="1"/>
              </p:cNvSpPr>
              <p:nvPr/>
            </p:nvSpPr>
            <p:spPr bwMode="auto">
              <a:xfrm>
                <a:off x="1679" y="2236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7" name="Line 480"/>
              <p:cNvSpPr>
                <a:spLocks noChangeShapeType="1"/>
              </p:cNvSpPr>
              <p:nvPr/>
            </p:nvSpPr>
            <p:spPr bwMode="auto">
              <a:xfrm>
                <a:off x="1679" y="2236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8" name="Rectangle 481"/>
              <p:cNvSpPr>
                <a:spLocks noChangeArrowheads="1"/>
              </p:cNvSpPr>
              <p:nvPr/>
            </p:nvSpPr>
            <p:spPr bwMode="auto">
              <a:xfrm>
                <a:off x="2641" y="2236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9" name="Line 482"/>
              <p:cNvSpPr>
                <a:spLocks noChangeShapeType="1"/>
              </p:cNvSpPr>
              <p:nvPr/>
            </p:nvSpPr>
            <p:spPr bwMode="auto">
              <a:xfrm>
                <a:off x="2641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0" name="Rectangle 483"/>
              <p:cNvSpPr>
                <a:spLocks noChangeArrowheads="1"/>
              </p:cNvSpPr>
              <p:nvPr/>
            </p:nvSpPr>
            <p:spPr bwMode="auto">
              <a:xfrm>
                <a:off x="2644" y="2236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1" name="Line 484"/>
              <p:cNvSpPr>
                <a:spLocks noChangeShapeType="1"/>
              </p:cNvSpPr>
              <p:nvPr/>
            </p:nvSpPr>
            <p:spPr bwMode="auto">
              <a:xfrm>
                <a:off x="2644" y="2236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2" name="Rectangle 485"/>
              <p:cNvSpPr>
                <a:spLocks noChangeArrowheads="1"/>
              </p:cNvSpPr>
              <p:nvPr/>
            </p:nvSpPr>
            <p:spPr bwMode="auto">
              <a:xfrm>
                <a:off x="3636" y="2236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3" name="Line 486"/>
              <p:cNvSpPr>
                <a:spLocks noChangeShapeType="1"/>
              </p:cNvSpPr>
              <p:nvPr/>
            </p:nvSpPr>
            <p:spPr bwMode="auto">
              <a:xfrm>
                <a:off x="3636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4" name="Rectangle 487"/>
              <p:cNvSpPr>
                <a:spLocks noChangeArrowheads="1"/>
              </p:cNvSpPr>
              <p:nvPr/>
            </p:nvSpPr>
            <p:spPr bwMode="auto">
              <a:xfrm>
                <a:off x="3640" y="2236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5" name="Line 488"/>
              <p:cNvSpPr>
                <a:spLocks noChangeShapeType="1"/>
              </p:cNvSpPr>
              <p:nvPr/>
            </p:nvSpPr>
            <p:spPr bwMode="auto">
              <a:xfrm>
                <a:off x="3640" y="2236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6" name="Rectangle 489"/>
              <p:cNvSpPr>
                <a:spLocks noChangeArrowheads="1"/>
              </p:cNvSpPr>
              <p:nvPr/>
            </p:nvSpPr>
            <p:spPr bwMode="auto">
              <a:xfrm>
                <a:off x="4419" y="2236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7" name="Line 490"/>
              <p:cNvSpPr>
                <a:spLocks noChangeShapeType="1"/>
              </p:cNvSpPr>
              <p:nvPr/>
            </p:nvSpPr>
            <p:spPr bwMode="auto">
              <a:xfrm>
                <a:off x="4419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8" name="Rectangle 491"/>
              <p:cNvSpPr>
                <a:spLocks noChangeArrowheads="1"/>
              </p:cNvSpPr>
              <p:nvPr/>
            </p:nvSpPr>
            <p:spPr bwMode="auto">
              <a:xfrm>
                <a:off x="4422" y="2236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9" name="Line 492"/>
              <p:cNvSpPr>
                <a:spLocks noChangeShapeType="1"/>
              </p:cNvSpPr>
              <p:nvPr/>
            </p:nvSpPr>
            <p:spPr bwMode="auto">
              <a:xfrm>
                <a:off x="4422" y="2236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0" name="Rectangle 493"/>
              <p:cNvSpPr>
                <a:spLocks noChangeArrowheads="1"/>
              </p:cNvSpPr>
              <p:nvPr/>
            </p:nvSpPr>
            <p:spPr bwMode="auto">
              <a:xfrm>
                <a:off x="4852" y="2236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1" name="Line 494"/>
              <p:cNvSpPr>
                <a:spLocks noChangeShapeType="1"/>
              </p:cNvSpPr>
              <p:nvPr/>
            </p:nvSpPr>
            <p:spPr bwMode="auto">
              <a:xfrm>
                <a:off x="4852" y="223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2" name="Rectangle 495"/>
              <p:cNvSpPr>
                <a:spLocks noChangeArrowheads="1"/>
              </p:cNvSpPr>
              <p:nvPr/>
            </p:nvSpPr>
            <p:spPr bwMode="auto">
              <a:xfrm>
                <a:off x="1003" y="2241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3" name="Line 496"/>
              <p:cNvSpPr>
                <a:spLocks noChangeShapeType="1"/>
              </p:cNvSpPr>
              <p:nvPr/>
            </p:nvSpPr>
            <p:spPr bwMode="auto">
              <a:xfrm>
                <a:off x="1003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4" name="Rectangle 497"/>
              <p:cNvSpPr>
                <a:spLocks noChangeArrowheads="1"/>
              </p:cNvSpPr>
              <p:nvPr/>
            </p:nvSpPr>
            <p:spPr bwMode="auto">
              <a:xfrm>
                <a:off x="1676" y="2241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5" name="Line 498"/>
              <p:cNvSpPr>
                <a:spLocks noChangeShapeType="1"/>
              </p:cNvSpPr>
              <p:nvPr/>
            </p:nvSpPr>
            <p:spPr bwMode="auto">
              <a:xfrm>
                <a:off x="1676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6" name="Rectangle 499"/>
              <p:cNvSpPr>
                <a:spLocks noChangeArrowheads="1"/>
              </p:cNvSpPr>
              <p:nvPr/>
            </p:nvSpPr>
            <p:spPr bwMode="auto">
              <a:xfrm>
                <a:off x="2641" y="2241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7" name="Line 500"/>
              <p:cNvSpPr>
                <a:spLocks noChangeShapeType="1"/>
              </p:cNvSpPr>
              <p:nvPr/>
            </p:nvSpPr>
            <p:spPr bwMode="auto">
              <a:xfrm>
                <a:off x="2641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8" name="Rectangle 501"/>
              <p:cNvSpPr>
                <a:spLocks noChangeArrowheads="1"/>
              </p:cNvSpPr>
              <p:nvPr/>
            </p:nvSpPr>
            <p:spPr bwMode="auto">
              <a:xfrm>
                <a:off x="3636" y="2241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9" name="Line 502"/>
              <p:cNvSpPr>
                <a:spLocks noChangeShapeType="1"/>
              </p:cNvSpPr>
              <p:nvPr/>
            </p:nvSpPr>
            <p:spPr bwMode="auto">
              <a:xfrm>
                <a:off x="3636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0" name="Rectangle 503"/>
              <p:cNvSpPr>
                <a:spLocks noChangeArrowheads="1"/>
              </p:cNvSpPr>
              <p:nvPr/>
            </p:nvSpPr>
            <p:spPr bwMode="auto">
              <a:xfrm>
                <a:off x="4419" y="2241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1" name="Line 504"/>
              <p:cNvSpPr>
                <a:spLocks noChangeShapeType="1"/>
              </p:cNvSpPr>
              <p:nvPr/>
            </p:nvSpPr>
            <p:spPr bwMode="auto">
              <a:xfrm>
                <a:off x="4419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2" name="Rectangle 505"/>
              <p:cNvSpPr>
                <a:spLocks noChangeArrowheads="1"/>
              </p:cNvSpPr>
              <p:nvPr/>
            </p:nvSpPr>
            <p:spPr bwMode="auto">
              <a:xfrm>
                <a:off x="4852" y="2241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3" name="Line 506"/>
              <p:cNvSpPr>
                <a:spLocks noChangeShapeType="1"/>
              </p:cNvSpPr>
              <p:nvPr/>
            </p:nvSpPr>
            <p:spPr bwMode="auto">
              <a:xfrm>
                <a:off x="4852" y="2241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4" name="Rectangle 507"/>
              <p:cNvSpPr>
                <a:spLocks noChangeArrowheads="1"/>
              </p:cNvSpPr>
              <p:nvPr/>
            </p:nvSpPr>
            <p:spPr bwMode="auto">
              <a:xfrm>
                <a:off x="1049" y="2365"/>
                <a:ext cx="45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София Ш.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5" name="Rectangle 508"/>
              <p:cNvSpPr>
                <a:spLocks noChangeArrowheads="1"/>
              </p:cNvSpPr>
              <p:nvPr/>
            </p:nvSpPr>
            <p:spPr bwMode="auto">
              <a:xfrm>
                <a:off x="1463" y="236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6" name="Rectangle 509"/>
              <p:cNvSpPr>
                <a:spLocks noChangeArrowheads="1"/>
              </p:cNvSpPr>
              <p:nvPr/>
            </p:nvSpPr>
            <p:spPr bwMode="auto">
              <a:xfrm>
                <a:off x="2268" y="236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7" name="Rectangle 510"/>
              <p:cNvSpPr>
                <a:spLocks noChangeArrowheads="1"/>
              </p:cNvSpPr>
              <p:nvPr/>
            </p:nvSpPr>
            <p:spPr bwMode="auto">
              <a:xfrm>
                <a:off x="2337" y="236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8" name="Rectangle 511"/>
              <p:cNvSpPr>
                <a:spLocks noChangeArrowheads="1"/>
              </p:cNvSpPr>
              <p:nvPr/>
            </p:nvSpPr>
            <p:spPr bwMode="auto">
              <a:xfrm>
                <a:off x="3249" y="2365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9" name="Rectangle 512"/>
              <p:cNvSpPr>
                <a:spLocks noChangeArrowheads="1"/>
              </p:cNvSpPr>
              <p:nvPr/>
            </p:nvSpPr>
            <p:spPr bwMode="auto">
              <a:xfrm>
                <a:off x="3313" y="236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0" name="Rectangle 513"/>
              <p:cNvSpPr>
                <a:spLocks noChangeArrowheads="1"/>
              </p:cNvSpPr>
              <p:nvPr/>
            </p:nvSpPr>
            <p:spPr bwMode="auto">
              <a:xfrm>
                <a:off x="4136" y="236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1" name="Rectangle 514"/>
              <p:cNvSpPr>
                <a:spLocks noChangeArrowheads="1"/>
              </p:cNvSpPr>
              <p:nvPr/>
            </p:nvSpPr>
            <p:spPr bwMode="auto">
              <a:xfrm>
                <a:off x="4204" y="236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2" name="Rectangle 515"/>
              <p:cNvSpPr>
                <a:spLocks noChangeArrowheads="1"/>
              </p:cNvSpPr>
              <p:nvPr/>
            </p:nvSpPr>
            <p:spPr bwMode="auto">
              <a:xfrm>
                <a:off x="4603" y="236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3" name="Rectangle 516"/>
              <p:cNvSpPr>
                <a:spLocks noChangeArrowheads="1"/>
              </p:cNvSpPr>
              <p:nvPr/>
            </p:nvSpPr>
            <p:spPr bwMode="auto">
              <a:xfrm>
                <a:off x="4672" y="236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4" name="Rectangle 517"/>
              <p:cNvSpPr>
                <a:spLocks noChangeArrowheads="1"/>
              </p:cNvSpPr>
              <p:nvPr/>
            </p:nvSpPr>
            <p:spPr bwMode="auto">
              <a:xfrm>
                <a:off x="1003" y="236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5" name="Line 518"/>
              <p:cNvSpPr>
                <a:spLocks noChangeShapeType="1"/>
              </p:cNvSpPr>
              <p:nvPr/>
            </p:nvSpPr>
            <p:spPr bwMode="auto">
              <a:xfrm>
                <a:off x="1003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6" name="Rectangle 519"/>
              <p:cNvSpPr>
                <a:spLocks noChangeArrowheads="1"/>
              </p:cNvSpPr>
              <p:nvPr/>
            </p:nvSpPr>
            <p:spPr bwMode="auto">
              <a:xfrm>
                <a:off x="1006" y="2361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7" name="Line 520"/>
              <p:cNvSpPr>
                <a:spLocks noChangeShapeType="1"/>
              </p:cNvSpPr>
              <p:nvPr/>
            </p:nvSpPr>
            <p:spPr bwMode="auto">
              <a:xfrm>
                <a:off x="1006" y="2361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8" name="Rectangle 521"/>
              <p:cNvSpPr>
                <a:spLocks noChangeArrowheads="1"/>
              </p:cNvSpPr>
              <p:nvPr/>
            </p:nvSpPr>
            <p:spPr bwMode="auto">
              <a:xfrm>
                <a:off x="1676" y="236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9" name="Line 522"/>
              <p:cNvSpPr>
                <a:spLocks noChangeShapeType="1"/>
              </p:cNvSpPr>
              <p:nvPr/>
            </p:nvSpPr>
            <p:spPr bwMode="auto">
              <a:xfrm>
                <a:off x="1676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0" name="Rectangle 523"/>
              <p:cNvSpPr>
                <a:spLocks noChangeArrowheads="1"/>
              </p:cNvSpPr>
              <p:nvPr/>
            </p:nvSpPr>
            <p:spPr bwMode="auto">
              <a:xfrm>
                <a:off x="1679" y="2361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1" name="Line 524"/>
              <p:cNvSpPr>
                <a:spLocks noChangeShapeType="1"/>
              </p:cNvSpPr>
              <p:nvPr/>
            </p:nvSpPr>
            <p:spPr bwMode="auto">
              <a:xfrm>
                <a:off x="1679" y="2361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2" name="Rectangle 525"/>
              <p:cNvSpPr>
                <a:spLocks noChangeArrowheads="1"/>
              </p:cNvSpPr>
              <p:nvPr/>
            </p:nvSpPr>
            <p:spPr bwMode="auto">
              <a:xfrm>
                <a:off x="2641" y="236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3" name="Line 526"/>
              <p:cNvSpPr>
                <a:spLocks noChangeShapeType="1"/>
              </p:cNvSpPr>
              <p:nvPr/>
            </p:nvSpPr>
            <p:spPr bwMode="auto">
              <a:xfrm>
                <a:off x="2641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4" name="Rectangle 527"/>
              <p:cNvSpPr>
                <a:spLocks noChangeArrowheads="1"/>
              </p:cNvSpPr>
              <p:nvPr/>
            </p:nvSpPr>
            <p:spPr bwMode="auto">
              <a:xfrm>
                <a:off x="2644" y="2361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5" name="Line 528"/>
              <p:cNvSpPr>
                <a:spLocks noChangeShapeType="1"/>
              </p:cNvSpPr>
              <p:nvPr/>
            </p:nvSpPr>
            <p:spPr bwMode="auto">
              <a:xfrm>
                <a:off x="2644" y="2361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6" name="Rectangle 529"/>
              <p:cNvSpPr>
                <a:spLocks noChangeArrowheads="1"/>
              </p:cNvSpPr>
              <p:nvPr/>
            </p:nvSpPr>
            <p:spPr bwMode="auto">
              <a:xfrm>
                <a:off x="3636" y="236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7" name="Line 530"/>
              <p:cNvSpPr>
                <a:spLocks noChangeShapeType="1"/>
              </p:cNvSpPr>
              <p:nvPr/>
            </p:nvSpPr>
            <p:spPr bwMode="auto">
              <a:xfrm>
                <a:off x="3636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8" name="Rectangle 531"/>
              <p:cNvSpPr>
                <a:spLocks noChangeArrowheads="1"/>
              </p:cNvSpPr>
              <p:nvPr/>
            </p:nvSpPr>
            <p:spPr bwMode="auto">
              <a:xfrm>
                <a:off x="3640" y="2361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9" name="Line 532"/>
              <p:cNvSpPr>
                <a:spLocks noChangeShapeType="1"/>
              </p:cNvSpPr>
              <p:nvPr/>
            </p:nvSpPr>
            <p:spPr bwMode="auto">
              <a:xfrm>
                <a:off x="3640" y="2361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0" name="Rectangle 533"/>
              <p:cNvSpPr>
                <a:spLocks noChangeArrowheads="1"/>
              </p:cNvSpPr>
              <p:nvPr/>
            </p:nvSpPr>
            <p:spPr bwMode="auto">
              <a:xfrm>
                <a:off x="4419" y="236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1" name="Line 534"/>
              <p:cNvSpPr>
                <a:spLocks noChangeShapeType="1"/>
              </p:cNvSpPr>
              <p:nvPr/>
            </p:nvSpPr>
            <p:spPr bwMode="auto">
              <a:xfrm>
                <a:off x="4419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" name="Rectangle 535"/>
              <p:cNvSpPr>
                <a:spLocks noChangeArrowheads="1"/>
              </p:cNvSpPr>
              <p:nvPr/>
            </p:nvSpPr>
            <p:spPr bwMode="auto">
              <a:xfrm>
                <a:off x="4422" y="2361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" name="Line 536"/>
              <p:cNvSpPr>
                <a:spLocks noChangeShapeType="1"/>
              </p:cNvSpPr>
              <p:nvPr/>
            </p:nvSpPr>
            <p:spPr bwMode="auto">
              <a:xfrm>
                <a:off x="4422" y="2361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4" name="Rectangle 537"/>
              <p:cNvSpPr>
                <a:spLocks noChangeArrowheads="1"/>
              </p:cNvSpPr>
              <p:nvPr/>
            </p:nvSpPr>
            <p:spPr bwMode="auto">
              <a:xfrm>
                <a:off x="4852" y="236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5" name="Line 538"/>
              <p:cNvSpPr>
                <a:spLocks noChangeShapeType="1"/>
              </p:cNvSpPr>
              <p:nvPr/>
            </p:nvSpPr>
            <p:spPr bwMode="auto">
              <a:xfrm>
                <a:off x="4852" y="236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" name="Rectangle 539"/>
              <p:cNvSpPr>
                <a:spLocks noChangeArrowheads="1"/>
              </p:cNvSpPr>
              <p:nvPr/>
            </p:nvSpPr>
            <p:spPr bwMode="auto">
              <a:xfrm>
                <a:off x="1003" y="2366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7" name="Line 540"/>
              <p:cNvSpPr>
                <a:spLocks noChangeShapeType="1"/>
              </p:cNvSpPr>
              <p:nvPr/>
            </p:nvSpPr>
            <p:spPr bwMode="auto">
              <a:xfrm>
                <a:off x="1003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8" name="Rectangle 541"/>
              <p:cNvSpPr>
                <a:spLocks noChangeArrowheads="1"/>
              </p:cNvSpPr>
              <p:nvPr/>
            </p:nvSpPr>
            <p:spPr bwMode="auto">
              <a:xfrm>
                <a:off x="1676" y="2366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9" name="Line 542"/>
              <p:cNvSpPr>
                <a:spLocks noChangeShapeType="1"/>
              </p:cNvSpPr>
              <p:nvPr/>
            </p:nvSpPr>
            <p:spPr bwMode="auto">
              <a:xfrm>
                <a:off x="1676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0" name="Rectangle 543"/>
              <p:cNvSpPr>
                <a:spLocks noChangeArrowheads="1"/>
              </p:cNvSpPr>
              <p:nvPr/>
            </p:nvSpPr>
            <p:spPr bwMode="auto">
              <a:xfrm>
                <a:off x="2641" y="2366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1" name="Line 544"/>
              <p:cNvSpPr>
                <a:spLocks noChangeShapeType="1"/>
              </p:cNvSpPr>
              <p:nvPr/>
            </p:nvSpPr>
            <p:spPr bwMode="auto">
              <a:xfrm>
                <a:off x="2641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2" name="Rectangle 545"/>
              <p:cNvSpPr>
                <a:spLocks noChangeArrowheads="1"/>
              </p:cNvSpPr>
              <p:nvPr/>
            </p:nvSpPr>
            <p:spPr bwMode="auto">
              <a:xfrm>
                <a:off x="3636" y="2366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3" name="Line 546"/>
              <p:cNvSpPr>
                <a:spLocks noChangeShapeType="1"/>
              </p:cNvSpPr>
              <p:nvPr/>
            </p:nvSpPr>
            <p:spPr bwMode="auto">
              <a:xfrm>
                <a:off x="3636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4" name="Rectangle 547"/>
              <p:cNvSpPr>
                <a:spLocks noChangeArrowheads="1"/>
              </p:cNvSpPr>
              <p:nvPr/>
            </p:nvSpPr>
            <p:spPr bwMode="auto">
              <a:xfrm>
                <a:off x="4419" y="2366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5" name="Line 548"/>
              <p:cNvSpPr>
                <a:spLocks noChangeShapeType="1"/>
              </p:cNvSpPr>
              <p:nvPr/>
            </p:nvSpPr>
            <p:spPr bwMode="auto">
              <a:xfrm>
                <a:off x="4419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6" name="Rectangle 549"/>
              <p:cNvSpPr>
                <a:spLocks noChangeArrowheads="1"/>
              </p:cNvSpPr>
              <p:nvPr/>
            </p:nvSpPr>
            <p:spPr bwMode="auto">
              <a:xfrm>
                <a:off x="4852" y="2366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7" name="Line 550"/>
              <p:cNvSpPr>
                <a:spLocks noChangeShapeType="1"/>
              </p:cNvSpPr>
              <p:nvPr/>
            </p:nvSpPr>
            <p:spPr bwMode="auto">
              <a:xfrm>
                <a:off x="4852" y="2366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8" name="Rectangle 551"/>
              <p:cNvSpPr>
                <a:spLocks noChangeArrowheads="1"/>
              </p:cNvSpPr>
              <p:nvPr/>
            </p:nvSpPr>
            <p:spPr bwMode="auto">
              <a:xfrm>
                <a:off x="1049" y="2489"/>
                <a:ext cx="37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Варвара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9" name="Rectangle 552"/>
              <p:cNvSpPr>
                <a:spLocks noChangeArrowheads="1"/>
              </p:cNvSpPr>
              <p:nvPr/>
            </p:nvSpPr>
            <p:spPr bwMode="auto">
              <a:xfrm>
                <a:off x="1382" y="248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0" name="Rectangle 553"/>
              <p:cNvSpPr>
                <a:spLocks noChangeArrowheads="1"/>
              </p:cNvSpPr>
              <p:nvPr/>
            </p:nvSpPr>
            <p:spPr bwMode="auto">
              <a:xfrm>
                <a:off x="2270" y="248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1" name="Rectangle 554"/>
              <p:cNvSpPr>
                <a:spLocks noChangeArrowheads="1"/>
              </p:cNvSpPr>
              <p:nvPr/>
            </p:nvSpPr>
            <p:spPr bwMode="auto">
              <a:xfrm>
                <a:off x="2334" y="248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2" name="Rectangle 555"/>
              <p:cNvSpPr>
                <a:spLocks noChangeArrowheads="1"/>
              </p:cNvSpPr>
              <p:nvPr/>
            </p:nvSpPr>
            <p:spPr bwMode="auto">
              <a:xfrm>
                <a:off x="3249" y="248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3" name="Rectangle 556"/>
              <p:cNvSpPr>
                <a:spLocks noChangeArrowheads="1"/>
              </p:cNvSpPr>
              <p:nvPr/>
            </p:nvSpPr>
            <p:spPr bwMode="auto">
              <a:xfrm>
                <a:off x="3313" y="248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4" name="Rectangle 557"/>
              <p:cNvSpPr>
                <a:spLocks noChangeArrowheads="1"/>
              </p:cNvSpPr>
              <p:nvPr/>
            </p:nvSpPr>
            <p:spPr bwMode="auto">
              <a:xfrm>
                <a:off x="4139" y="248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5" name="Rectangle 558"/>
              <p:cNvSpPr>
                <a:spLocks noChangeArrowheads="1"/>
              </p:cNvSpPr>
              <p:nvPr/>
            </p:nvSpPr>
            <p:spPr bwMode="auto">
              <a:xfrm>
                <a:off x="4203" y="248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6" name="Rectangle 559"/>
              <p:cNvSpPr>
                <a:spLocks noChangeArrowheads="1"/>
              </p:cNvSpPr>
              <p:nvPr/>
            </p:nvSpPr>
            <p:spPr bwMode="auto">
              <a:xfrm>
                <a:off x="4604" y="248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7" name="Rectangle 560"/>
              <p:cNvSpPr>
                <a:spLocks noChangeArrowheads="1"/>
              </p:cNvSpPr>
              <p:nvPr/>
            </p:nvSpPr>
            <p:spPr bwMode="auto">
              <a:xfrm>
                <a:off x="4668" y="248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8" name="Rectangle 561"/>
              <p:cNvSpPr>
                <a:spLocks noChangeArrowheads="1"/>
              </p:cNvSpPr>
              <p:nvPr/>
            </p:nvSpPr>
            <p:spPr bwMode="auto">
              <a:xfrm>
                <a:off x="1003" y="248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9" name="Line 562"/>
              <p:cNvSpPr>
                <a:spLocks noChangeShapeType="1"/>
              </p:cNvSpPr>
              <p:nvPr/>
            </p:nvSpPr>
            <p:spPr bwMode="auto">
              <a:xfrm>
                <a:off x="1003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0" name="Rectangle 563"/>
              <p:cNvSpPr>
                <a:spLocks noChangeArrowheads="1"/>
              </p:cNvSpPr>
              <p:nvPr/>
            </p:nvSpPr>
            <p:spPr bwMode="auto">
              <a:xfrm>
                <a:off x="1006" y="2483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1" name="Line 564"/>
              <p:cNvSpPr>
                <a:spLocks noChangeShapeType="1"/>
              </p:cNvSpPr>
              <p:nvPr/>
            </p:nvSpPr>
            <p:spPr bwMode="auto">
              <a:xfrm>
                <a:off x="1006" y="2483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2" name="Rectangle 565"/>
              <p:cNvSpPr>
                <a:spLocks noChangeArrowheads="1"/>
              </p:cNvSpPr>
              <p:nvPr/>
            </p:nvSpPr>
            <p:spPr bwMode="auto">
              <a:xfrm>
                <a:off x="1676" y="248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3" name="Line 566"/>
              <p:cNvSpPr>
                <a:spLocks noChangeShapeType="1"/>
              </p:cNvSpPr>
              <p:nvPr/>
            </p:nvSpPr>
            <p:spPr bwMode="auto">
              <a:xfrm>
                <a:off x="1676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4" name="Rectangle 567"/>
              <p:cNvSpPr>
                <a:spLocks noChangeArrowheads="1"/>
              </p:cNvSpPr>
              <p:nvPr/>
            </p:nvSpPr>
            <p:spPr bwMode="auto">
              <a:xfrm>
                <a:off x="1679" y="2483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5" name="Line 568"/>
              <p:cNvSpPr>
                <a:spLocks noChangeShapeType="1"/>
              </p:cNvSpPr>
              <p:nvPr/>
            </p:nvSpPr>
            <p:spPr bwMode="auto">
              <a:xfrm>
                <a:off x="1679" y="2483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6" name="Rectangle 569"/>
              <p:cNvSpPr>
                <a:spLocks noChangeArrowheads="1"/>
              </p:cNvSpPr>
              <p:nvPr/>
            </p:nvSpPr>
            <p:spPr bwMode="auto">
              <a:xfrm>
                <a:off x="2641" y="248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7" name="Line 570"/>
              <p:cNvSpPr>
                <a:spLocks noChangeShapeType="1"/>
              </p:cNvSpPr>
              <p:nvPr/>
            </p:nvSpPr>
            <p:spPr bwMode="auto">
              <a:xfrm>
                <a:off x="2641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8" name="Rectangle 571"/>
              <p:cNvSpPr>
                <a:spLocks noChangeArrowheads="1"/>
              </p:cNvSpPr>
              <p:nvPr/>
            </p:nvSpPr>
            <p:spPr bwMode="auto">
              <a:xfrm>
                <a:off x="2644" y="2483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9" name="Line 572"/>
              <p:cNvSpPr>
                <a:spLocks noChangeShapeType="1"/>
              </p:cNvSpPr>
              <p:nvPr/>
            </p:nvSpPr>
            <p:spPr bwMode="auto">
              <a:xfrm>
                <a:off x="2644" y="2483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0" name="Rectangle 573"/>
              <p:cNvSpPr>
                <a:spLocks noChangeArrowheads="1"/>
              </p:cNvSpPr>
              <p:nvPr/>
            </p:nvSpPr>
            <p:spPr bwMode="auto">
              <a:xfrm>
                <a:off x="3636" y="2483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1" name="Line 574"/>
              <p:cNvSpPr>
                <a:spLocks noChangeShapeType="1"/>
              </p:cNvSpPr>
              <p:nvPr/>
            </p:nvSpPr>
            <p:spPr bwMode="auto">
              <a:xfrm>
                <a:off x="3636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2" name="Rectangle 575"/>
              <p:cNvSpPr>
                <a:spLocks noChangeArrowheads="1"/>
              </p:cNvSpPr>
              <p:nvPr/>
            </p:nvSpPr>
            <p:spPr bwMode="auto">
              <a:xfrm>
                <a:off x="3640" y="2483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3" name="Line 576"/>
              <p:cNvSpPr>
                <a:spLocks noChangeShapeType="1"/>
              </p:cNvSpPr>
              <p:nvPr/>
            </p:nvSpPr>
            <p:spPr bwMode="auto">
              <a:xfrm>
                <a:off x="3640" y="2483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4" name="Rectangle 577"/>
              <p:cNvSpPr>
                <a:spLocks noChangeArrowheads="1"/>
              </p:cNvSpPr>
              <p:nvPr/>
            </p:nvSpPr>
            <p:spPr bwMode="auto">
              <a:xfrm>
                <a:off x="4419" y="2483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5" name="Line 578"/>
              <p:cNvSpPr>
                <a:spLocks noChangeShapeType="1"/>
              </p:cNvSpPr>
              <p:nvPr/>
            </p:nvSpPr>
            <p:spPr bwMode="auto">
              <a:xfrm>
                <a:off x="4419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6" name="Rectangle 579"/>
              <p:cNvSpPr>
                <a:spLocks noChangeArrowheads="1"/>
              </p:cNvSpPr>
              <p:nvPr/>
            </p:nvSpPr>
            <p:spPr bwMode="auto">
              <a:xfrm>
                <a:off x="4422" y="2483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7" name="Line 580"/>
              <p:cNvSpPr>
                <a:spLocks noChangeShapeType="1"/>
              </p:cNvSpPr>
              <p:nvPr/>
            </p:nvSpPr>
            <p:spPr bwMode="auto">
              <a:xfrm>
                <a:off x="4422" y="2483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8" name="Rectangle 581"/>
              <p:cNvSpPr>
                <a:spLocks noChangeArrowheads="1"/>
              </p:cNvSpPr>
              <p:nvPr/>
            </p:nvSpPr>
            <p:spPr bwMode="auto">
              <a:xfrm>
                <a:off x="4852" y="2483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9" name="Line 582"/>
              <p:cNvSpPr>
                <a:spLocks noChangeShapeType="1"/>
              </p:cNvSpPr>
              <p:nvPr/>
            </p:nvSpPr>
            <p:spPr bwMode="auto">
              <a:xfrm>
                <a:off x="4852" y="2483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0" name="Rectangle 583"/>
              <p:cNvSpPr>
                <a:spLocks noChangeArrowheads="1"/>
              </p:cNvSpPr>
              <p:nvPr/>
            </p:nvSpPr>
            <p:spPr bwMode="auto">
              <a:xfrm>
                <a:off x="1003" y="2489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1" name="Line 584"/>
              <p:cNvSpPr>
                <a:spLocks noChangeShapeType="1"/>
              </p:cNvSpPr>
              <p:nvPr/>
            </p:nvSpPr>
            <p:spPr bwMode="auto">
              <a:xfrm>
                <a:off x="1003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2" name="Rectangle 585"/>
              <p:cNvSpPr>
                <a:spLocks noChangeArrowheads="1"/>
              </p:cNvSpPr>
              <p:nvPr/>
            </p:nvSpPr>
            <p:spPr bwMode="auto">
              <a:xfrm>
                <a:off x="1676" y="2489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3" name="Line 586"/>
              <p:cNvSpPr>
                <a:spLocks noChangeShapeType="1"/>
              </p:cNvSpPr>
              <p:nvPr/>
            </p:nvSpPr>
            <p:spPr bwMode="auto">
              <a:xfrm>
                <a:off x="1676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4" name="Rectangle 587"/>
              <p:cNvSpPr>
                <a:spLocks noChangeArrowheads="1"/>
              </p:cNvSpPr>
              <p:nvPr/>
            </p:nvSpPr>
            <p:spPr bwMode="auto">
              <a:xfrm>
                <a:off x="2641" y="2489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5" name="Line 588"/>
              <p:cNvSpPr>
                <a:spLocks noChangeShapeType="1"/>
              </p:cNvSpPr>
              <p:nvPr/>
            </p:nvSpPr>
            <p:spPr bwMode="auto">
              <a:xfrm>
                <a:off x="2641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6" name="Rectangle 589"/>
              <p:cNvSpPr>
                <a:spLocks noChangeArrowheads="1"/>
              </p:cNvSpPr>
              <p:nvPr/>
            </p:nvSpPr>
            <p:spPr bwMode="auto">
              <a:xfrm>
                <a:off x="3636" y="2489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7" name="Line 590"/>
              <p:cNvSpPr>
                <a:spLocks noChangeShapeType="1"/>
              </p:cNvSpPr>
              <p:nvPr/>
            </p:nvSpPr>
            <p:spPr bwMode="auto">
              <a:xfrm>
                <a:off x="3636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8" name="Rectangle 591"/>
              <p:cNvSpPr>
                <a:spLocks noChangeArrowheads="1"/>
              </p:cNvSpPr>
              <p:nvPr/>
            </p:nvSpPr>
            <p:spPr bwMode="auto">
              <a:xfrm>
                <a:off x="4419" y="2489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9" name="Line 592"/>
              <p:cNvSpPr>
                <a:spLocks noChangeShapeType="1"/>
              </p:cNvSpPr>
              <p:nvPr/>
            </p:nvSpPr>
            <p:spPr bwMode="auto">
              <a:xfrm>
                <a:off x="4419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0" name="Rectangle 593"/>
              <p:cNvSpPr>
                <a:spLocks noChangeArrowheads="1"/>
              </p:cNvSpPr>
              <p:nvPr/>
            </p:nvSpPr>
            <p:spPr bwMode="auto">
              <a:xfrm>
                <a:off x="4852" y="2489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1" name="Line 594"/>
              <p:cNvSpPr>
                <a:spLocks noChangeShapeType="1"/>
              </p:cNvSpPr>
              <p:nvPr/>
            </p:nvSpPr>
            <p:spPr bwMode="auto">
              <a:xfrm>
                <a:off x="4852" y="2489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2" name="Rectangle 595"/>
              <p:cNvSpPr>
                <a:spLocks noChangeArrowheads="1"/>
              </p:cNvSpPr>
              <p:nvPr/>
            </p:nvSpPr>
            <p:spPr bwMode="auto">
              <a:xfrm>
                <a:off x="1049" y="2612"/>
                <a:ext cx="29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Лилия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" name="Rectangle 596"/>
              <p:cNvSpPr>
                <a:spLocks noChangeArrowheads="1"/>
              </p:cNvSpPr>
              <p:nvPr/>
            </p:nvSpPr>
            <p:spPr bwMode="auto">
              <a:xfrm>
                <a:off x="1308" y="261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" name="Rectangle 597"/>
              <p:cNvSpPr>
                <a:spLocks noChangeArrowheads="1"/>
              </p:cNvSpPr>
              <p:nvPr/>
            </p:nvSpPr>
            <p:spPr bwMode="auto">
              <a:xfrm>
                <a:off x="2270" y="2612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5" name="Rectangle 598"/>
              <p:cNvSpPr>
                <a:spLocks noChangeArrowheads="1"/>
              </p:cNvSpPr>
              <p:nvPr/>
            </p:nvSpPr>
            <p:spPr bwMode="auto">
              <a:xfrm>
                <a:off x="2334" y="261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6" name="Rectangle 599"/>
              <p:cNvSpPr>
                <a:spLocks noChangeArrowheads="1"/>
              </p:cNvSpPr>
              <p:nvPr/>
            </p:nvSpPr>
            <p:spPr bwMode="auto">
              <a:xfrm>
                <a:off x="3249" y="2612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7" name="Rectangle 600"/>
              <p:cNvSpPr>
                <a:spLocks noChangeArrowheads="1"/>
              </p:cNvSpPr>
              <p:nvPr/>
            </p:nvSpPr>
            <p:spPr bwMode="auto">
              <a:xfrm>
                <a:off x="3313" y="261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8" name="Rectangle 601"/>
              <p:cNvSpPr>
                <a:spLocks noChangeArrowheads="1"/>
              </p:cNvSpPr>
              <p:nvPr/>
            </p:nvSpPr>
            <p:spPr bwMode="auto">
              <a:xfrm>
                <a:off x="4139" y="2612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9" name="Rectangle 602"/>
              <p:cNvSpPr>
                <a:spLocks noChangeArrowheads="1"/>
              </p:cNvSpPr>
              <p:nvPr/>
            </p:nvSpPr>
            <p:spPr bwMode="auto">
              <a:xfrm>
                <a:off x="4203" y="261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0" name="Rectangle 603"/>
              <p:cNvSpPr>
                <a:spLocks noChangeArrowheads="1"/>
              </p:cNvSpPr>
              <p:nvPr/>
            </p:nvSpPr>
            <p:spPr bwMode="auto">
              <a:xfrm>
                <a:off x="4604" y="2612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1" name="Rectangle 604"/>
              <p:cNvSpPr>
                <a:spLocks noChangeArrowheads="1"/>
              </p:cNvSpPr>
              <p:nvPr/>
            </p:nvSpPr>
            <p:spPr bwMode="auto">
              <a:xfrm>
                <a:off x="4668" y="2612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2" name="Rectangle 605"/>
              <p:cNvSpPr>
                <a:spLocks noChangeArrowheads="1"/>
              </p:cNvSpPr>
              <p:nvPr/>
            </p:nvSpPr>
            <p:spPr bwMode="auto">
              <a:xfrm>
                <a:off x="1003" y="260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3" name="Line 606"/>
              <p:cNvSpPr>
                <a:spLocks noChangeShapeType="1"/>
              </p:cNvSpPr>
              <p:nvPr/>
            </p:nvSpPr>
            <p:spPr bwMode="auto">
              <a:xfrm>
                <a:off x="1003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003" y="2608"/>
              <a:ext cx="3853" cy="640"/>
              <a:chOff x="1003" y="2608"/>
              <a:chExt cx="3853" cy="640"/>
            </a:xfrm>
          </p:grpSpPr>
          <p:sp>
            <p:nvSpPr>
              <p:cNvPr id="2334" name="Rectangle 608"/>
              <p:cNvSpPr>
                <a:spLocks noChangeArrowheads="1"/>
              </p:cNvSpPr>
              <p:nvPr/>
            </p:nvSpPr>
            <p:spPr bwMode="auto">
              <a:xfrm>
                <a:off x="1006" y="2608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Line 609"/>
              <p:cNvSpPr>
                <a:spLocks noChangeShapeType="1"/>
              </p:cNvSpPr>
              <p:nvPr/>
            </p:nvSpPr>
            <p:spPr bwMode="auto">
              <a:xfrm>
                <a:off x="1006" y="2608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6" name="Rectangle 610"/>
              <p:cNvSpPr>
                <a:spLocks noChangeArrowheads="1"/>
              </p:cNvSpPr>
              <p:nvPr/>
            </p:nvSpPr>
            <p:spPr bwMode="auto">
              <a:xfrm>
                <a:off x="1676" y="260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7" name="Line 611"/>
              <p:cNvSpPr>
                <a:spLocks noChangeShapeType="1"/>
              </p:cNvSpPr>
              <p:nvPr/>
            </p:nvSpPr>
            <p:spPr bwMode="auto">
              <a:xfrm>
                <a:off x="1676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8" name="Rectangle 612"/>
              <p:cNvSpPr>
                <a:spLocks noChangeArrowheads="1"/>
              </p:cNvSpPr>
              <p:nvPr/>
            </p:nvSpPr>
            <p:spPr bwMode="auto">
              <a:xfrm>
                <a:off x="1679" y="2608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Line 613"/>
              <p:cNvSpPr>
                <a:spLocks noChangeShapeType="1"/>
              </p:cNvSpPr>
              <p:nvPr/>
            </p:nvSpPr>
            <p:spPr bwMode="auto">
              <a:xfrm>
                <a:off x="1679" y="2608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0" name="Rectangle 614"/>
              <p:cNvSpPr>
                <a:spLocks noChangeArrowheads="1"/>
              </p:cNvSpPr>
              <p:nvPr/>
            </p:nvSpPr>
            <p:spPr bwMode="auto">
              <a:xfrm>
                <a:off x="2641" y="260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1" name="Line 615"/>
              <p:cNvSpPr>
                <a:spLocks noChangeShapeType="1"/>
              </p:cNvSpPr>
              <p:nvPr/>
            </p:nvSpPr>
            <p:spPr bwMode="auto">
              <a:xfrm>
                <a:off x="2641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2" name="Rectangle 616"/>
              <p:cNvSpPr>
                <a:spLocks noChangeArrowheads="1"/>
              </p:cNvSpPr>
              <p:nvPr/>
            </p:nvSpPr>
            <p:spPr bwMode="auto">
              <a:xfrm>
                <a:off x="2644" y="2608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3" name="Line 617"/>
              <p:cNvSpPr>
                <a:spLocks noChangeShapeType="1"/>
              </p:cNvSpPr>
              <p:nvPr/>
            </p:nvSpPr>
            <p:spPr bwMode="auto">
              <a:xfrm>
                <a:off x="2644" y="2608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4" name="Rectangle 618"/>
              <p:cNvSpPr>
                <a:spLocks noChangeArrowheads="1"/>
              </p:cNvSpPr>
              <p:nvPr/>
            </p:nvSpPr>
            <p:spPr bwMode="auto">
              <a:xfrm>
                <a:off x="3636" y="260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Line 619"/>
              <p:cNvSpPr>
                <a:spLocks noChangeShapeType="1"/>
              </p:cNvSpPr>
              <p:nvPr/>
            </p:nvSpPr>
            <p:spPr bwMode="auto">
              <a:xfrm>
                <a:off x="3636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6" name="Rectangle 620"/>
              <p:cNvSpPr>
                <a:spLocks noChangeArrowheads="1"/>
              </p:cNvSpPr>
              <p:nvPr/>
            </p:nvSpPr>
            <p:spPr bwMode="auto">
              <a:xfrm>
                <a:off x="3640" y="2608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7" name="Line 621"/>
              <p:cNvSpPr>
                <a:spLocks noChangeShapeType="1"/>
              </p:cNvSpPr>
              <p:nvPr/>
            </p:nvSpPr>
            <p:spPr bwMode="auto">
              <a:xfrm>
                <a:off x="3640" y="2608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8" name="Rectangle 622"/>
              <p:cNvSpPr>
                <a:spLocks noChangeArrowheads="1"/>
              </p:cNvSpPr>
              <p:nvPr/>
            </p:nvSpPr>
            <p:spPr bwMode="auto">
              <a:xfrm>
                <a:off x="4419" y="260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9" name="Line 623"/>
              <p:cNvSpPr>
                <a:spLocks noChangeShapeType="1"/>
              </p:cNvSpPr>
              <p:nvPr/>
            </p:nvSpPr>
            <p:spPr bwMode="auto">
              <a:xfrm>
                <a:off x="4419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0" name="Rectangle 624"/>
              <p:cNvSpPr>
                <a:spLocks noChangeArrowheads="1"/>
              </p:cNvSpPr>
              <p:nvPr/>
            </p:nvSpPr>
            <p:spPr bwMode="auto">
              <a:xfrm>
                <a:off x="4422" y="2608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Line 625"/>
              <p:cNvSpPr>
                <a:spLocks noChangeShapeType="1"/>
              </p:cNvSpPr>
              <p:nvPr/>
            </p:nvSpPr>
            <p:spPr bwMode="auto">
              <a:xfrm>
                <a:off x="4422" y="2608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Rectangle 626"/>
              <p:cNvSpPr>
                <a:spLocks noChangeArrowheads="1"/>
              </p:cNvSpPr>
              <p:nvPr/>
            </p:nvSpPr>
            <p:spPr bwMode="auto">
              <a:xfrm>
                <a:off x="4852" y="260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3" name="Line 627"/>
              <p:cNvSpPr>
                <a:spLocks noChangeShapeType="1"/>
              </p:cNvSpPr>
              <p:nvPr/>
            </p:nvSpPr>
            <p:spPr bwMode="auto">
              <a:xfrm>
                <a:off x="4852" y="260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4" name="Rectangle 628"/>
              <p:cNvSpPr>
                <a:spLocks noChangeArrowheads="1"/>
              </p:cNvSpPr>
              <p:nvPr/>
            </p:nvSpPr>
            <p:spPr bwMode="auto">
              <a:xfrm>
                <a:off x="1003" y="2613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Line 629"/>
              <p:cNvSpPr>
                <a:spLocks noChangeShapeType="1"/>
              </p:cNvSpPr>
              <p:nvPr/>
            </p:nvSpPr>
            <p:spPr bwMode="auto">
              <a:xfrm>
                <a:off x="1003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Rectangle 630"/>
              <p:cNvSpPr>
                <a:spLocks noChangeArrowheads="1"/>
              </p:cNvSpPr>
              <p:nvPr/>
            </p:nvSpPr>
            <p:spPr bwMode="auto">
              <a:xfrm>
                <a:off x="1676" y="2613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Line 631"/>
              <p:cNvSpPr>
                <a:spLocks noChangeShapeType="1"/>
              </p:cNvSpPr>
              <p:nvPr/>
            </p:nvSpPr>
            <p:spPr bwMode="auto">
              <a:xfrm>
                <a:off x="1676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Rectangle 632"/>
              <p:cNvSpPr>
                <a:spLocks noChangeArrowheads="1"/>
              </p:cNvSpPr>
              <p:nvPr/>
            </p:nvSpPr>
            <p:spPr bwMode="auto">
              <a:xfrm>
                <a:off x="2641" y="2613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Line 633"/>
              <p:cNvSpPr>
                <a:spLocks noChangeShapeType="1"/>
              </p:cNvSpPr>
              <p:nvPr/>
            </p:nvSpPr>
            <p:spPr bwMode="auto">
              <a:xfrm>
                <a:off x="2641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Rectangle 634"/>
              <p:cNvSpPr>
                <a:spLocks noChangeArrowheads="1"/>
              </p:cNvSpPr>
              <p:nvPr/>
            </p:nvSpPr>
            <p:spPr bwMode="auto">
              <a:xfrm>
                <a:off x="3636" y="2613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Line 635"/>
              <p:cNvSpPr>
                <a:spLocks noChangeShapeType="1"/>
              </p:cNvSpPr>
              <p:nvPr/>
            </p:nvSpPr>
            <p:spPr bwMode="auto">
              <a:xfrm>
                <a:off x="3636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Rectangle 636"/>
              <p:cNvSpPr>
                <a:spLocks noChangeArrowheads="1"/>
              </p:cNvSpPr>
              <p:nvPr/>
            </p:nvSpPr>
            <p:spPr bwMode="auto">
              <a:xfrm>
                <a:off x="4419" y="2613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3" name="Line 637"/>
              <p:cNvSpPr>
                <a:spLocks noChangeShapeType="1"/>
              </p:cNvSpPr>
              <p:nvPr/>
            </p:nvSpPr>
            <p:spPr bwMode="auto">
              <a:xfrm>
                <a:off x="4419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Rectangle 638"/>
              <p:cNvSpPr>
                <a:spLocks noChangeArrowheads="1"/>
              </p:cNvSpPr>
              <p:nvPr/>
            </p:nvSpPr>
            <p:spPr bwMode="auto">
              <a:xfrm>
                <a:off x="4852" y="2613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Line 639"/>
              <p:cNvSpPr>
                <a:spLocks noChangeShapeType="1"/>
              </p:cNvSpPr>
              <p:nvPr/>
            </p:nvSpPr>
            <p:spPr bwMode="auto">
              <a:xfrm>
                <a:off x="4852" y="2613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Rectangle 640"/>
              <p:cNvSpPr>
                <a:spLocks noChangeArrowheads="1"/>
              </p:cNvSpPr>
              <p:nvPr/>
            </p:nvSpPr>
            <p:spPr bwMode="auto">
              <a:xfrm>
                <a:off x="1049" y="2736"/>
                <a:ext cx="4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Елизавета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7" name="Rectangle 641"/>
              <p:cNvSpPr>
                <a:spLocks noChangeArrowheads="1"/>
              </p:cNvSpPr>
              <p:nvPr/>
            </p:nvSpPr>
            <p:spPr bwMode="auto">
              <a:xfrm>
                <a:off x="1460" y="273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8" name="Rectangle 642"/>
              <p:cNvSpPr>
                <a:spLocks noChangeArrowheads="1"/>
              </p:cNvSpPr>
              <p:nvPr/>
            </p:nvSpPr>
            <p:spPr bwMode="auto">
              <a:xfrm>
                <a:off x="2270" y="273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9" name="Rectangle 643"/>
              <p:cNvSpPr>
                <a:spLocks noChangeArrowheads="1"/>
              </p:cNvSpPr>
              <p:nvPr/>
            </p:nvSpPr>
            <p:spPr bwMode="auto">
              <a:xfrm>
                <a:off x="2334" y="273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0" name="Rectangle 644"/>
              <p:cNvSpPr>
                <a:spLocks noChangeArrowheads="1"/>
              </p:cNvSpPr>
              <p:nvPr/>
            </p:nvSpPr>
            <p:spPr bwMode="auto">
              <a:xfrm>
                <a:off x="3249" y="273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1" name="Rectangle 645"/>
              <p:cNvSpPr>
                <a:spLocks noChangeArrowheads="1"/>
              </p:cNvSpPr>
              <p:nvPr/>
            </p:nvSpPr>
            <p:spPr bwMode="auto">
              <a:xfrm>
                <a:off x="3313" y="273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2" name="Rectangle 646"/>
              <p:cNvSpPr>
                <a:spLocks noChangeArrowheads="1"/>
              </p:cNvSpPr>
              <p:nvPr/>
            </p:nvSpPr>
            <p:spPr bwMode="auto">
              <a:xfrm>
                <a:off x="4139" y="273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3" name="Rectangle 647"/>
              <p:cNvSpPr>
                <a:spLocks noChangeArrowheads="1"/>
              </p:cNvSpPr>
              <p:nvPr/>
            </p:nvSpPr>
            <p:spPr bwMode="auto">
              <a:xfrm>
                <a:off x="4203" y="273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4" name="Rectangle 648"/>
              <p:cNvSpPr>
                <a:spLocks noChangeArrowheads="1"/>
              </p:cNvSpPr>
              <p:nvPr/>
            </p:nvSpPr>
            <p:spPr bwMode="auto">
              <a:xfrm>
                <a:off x="4604" y="273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5" name="Rectangle 649"/>
              <p:cNvSpPr>
                <a:spLocks noChangeArrowheads="1"/>
              </p:cNvSpPr>
              <p:nvPr/>
            </p:nvSpPr>
            <p:spPr bwMode="auto">
              <a:xfrm>
                <a:off x="4668" y="273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6" name="Rectangle 650"/>
              <p:cNvSpPr>
                <a:spLocks noChangeArrowheads="1"/>
              </p:cNvSpPr>
              <p:nvPr/>
            </p:nvSpPr>
            <p:spPr bwMode="auto">
              <a:xfrm>
                <a:off x="1003" y="273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Line 651"/>
              <p:cNvSpPr>
                <a:spLocks noChangeShapeType="1"/>
              </p:cNvSpPr>
              <p:nvPr/>
            </p:nvSpPr>
            <p:spPr bwMode="auto">
              <a:xfrm>
                <a:off x="1003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Rectangle 652"/>
              <p:cNvSpPr>
                <a:spLocks noChangeArrowheads="1"/>
              </p:cNvSpPr>
              <p:nvPr/>
            </p:nvSpPr>
            <p:spPr bwMode="auto">
              <a:xfrm>
                <a:off x="1006" y="2731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Line 653"/>
              <p:cNvSpPr>
                <a:spLocks noChangeShapeType="1"/>
              </p:cNvSpPr>
              <p:nvPr/>
            </p:nvSpPr>
            <p:spPr bwMode="auto">
              <a:xfrm>
                <a:off x="1006" y="2731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0" name="Rectangle 654"/>
              <p:cNvSpPr>
                <a:spLocks noChangeArrowheads="1"/>
              </p:cNvSpPr>
              <p:nvPr/>
            </p:nvSpPr>
            <p:spPr bwMode="auto">
              <a:xfrm>
                <a:off x="1676" y="273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Line 655"/>
              <p:cNvSpPr>
                <a:spLocks noChangeShapeType="1"/>
              </p:cNvSpPr>
              <p:nvPr/>
            </p:nvSpPr>
            <p:spPr bwMode="auto">
              <a:xfrm>
                <a:off x="1676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Rectangle 656"/>
              <p:cNvSpPr>
                <a:spLocks noChangeArrowheads="1"/>
              </p:cNvSpPr>
              <p:nvPr/>
            </p:nvSpPr>
            <p:spPr bwMode="auto">
              <a:xfrm>
                <a:off x="1679" y="2731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Line 657"/>
              <p:cNvSpPr>
                <a:spLocks noChangeShapeType="1"/>
              </p:cNvSpPr>
              <p:nvPr/>
            </p:nvSpPr>
            <p:spPr bwMode="auto">
              <a:xfrm>
                <a:off x="1679" y="2731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4" name="Rectangle 658"/>
              <p:cNvSpPr>
                <a:spLocks noChangeArrowheads="1"/>
              </p:cNvSpPr>
              <p:nvPr/>
            </p:nvSpPr>
            <p:spPr bwMode="auto">
              <a:xfrm>
                <a:off x="2641" y="273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Line 659"/>
              <p:cNvSpPr>
                <a:spLocks noChangeShapeType="1"/>
              </p:cNvSpPr>
              <p:nvPr/>
            </p:nvSpPr>
            <p:spPr bwMode="auto">
              <a:xfrm>
                <a:off x="2641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Rectangle 660"/>
              <p:cNvSpPr>
                <a:spLocks noChangeArrowheads="1"/>
              </p:cNvSpPr>
              <p:nvPr/>
            </p:nvSpPr>
            <p:spPr bwMode="auto">
              <a:xfrm>
                <a:off x="2644" y="2731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Line 661"/>
              <p:cNvSpPr>
                <a:spLocks noChangeShapeType="1"/>
              </p:cNvSpPr>
              <p:nvPr/>
            </p:nvSpPr>
            <p:spPr bwMode="auto">
              <a:xfrm>
                <a:off x="2644" y="2731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Rectangle 662"/>
              <p:cNvSpPr>
                <a:spLocks noChangeArrowheads="1"/>
              </p:cNvSpPr>
              <p:nvPr/>
            </p:nvSpPr>
            <p:spPr bwMode="auto">
              <a:xfrm>
                <a:off x="3636" y="273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Line 663"/>
              <p:cNvSpPr>
                <a:spLocks noChangeShapeType="1"/>
              </p:cNvSpPr>
              <p:nvPr/>
            </p:nvSpPr>
            <p:spPr bwMode="auto">
              <a:xfrm>
                <a:off x="3636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Rectangle 664"/>
              <p:cNvSpPr>
                <a:spLocks noChangeArrowheads="1"/>
              </p:cNvSpPr>
              <p:nvPr/>
            </p:nvSpPr>
            <p:spPr bwMode="auto">
              <a:xfrm>
                <a:off x="3640" y="2731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Line 665"/>
              <p:cNvSpPr>
                <a:spLocks noChangeShapeType="1"/>
              </p:cNvSpPr>
              <p:nvPr/>
            </p:nvSpPr>
            <p:spPr bwMode="auto">
              <a:xfrm>
                <a:off x="3640" y="2731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Rectangle 666"/>
              <p:cNvSpPr>
                <a:spLocks noChangeArrowheads="1"/>
              </p:cNvSpPr>
              <p:nvPr/>
            </p:nvSpPr>
            <p:spPr bwMode="auto">
              <a:xfrm>
                <a:off x="4419" y="273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Line 667"/>
              <p:cNvSpPr>
                <a:spLocks noChangeShapeType="1"/>
              </p:cNvSpPr>
              <p:nvPr/>
            </p:nvSpPr>
            <p:spPr bwMode="auto">
              <a:xfrm>
                <a:off x="4419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Rectangle 668"/>
              <p:cNvSpPr>
                <a:spLocks noChangeArrowheads="1"/>
              </p:cNvSpPr>
              <p:nvPr/>
            </p:nvSpPr>
            <p:spPr bwMode="auto">
              <a:xfrm>
                <a:off x="4422" y="2731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5" name="Line 669"/>
              <p:cNvSpPr>
                <a:spLocks noChangeShapeType="1"/>
              </p:cNvSpPr>
              <p:nvPr/>
            </p:nvSpPr>
            <p:spPr bwMode="auto">
              <a:xfrm>
                <a:off x="4422" y="2731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Rectangle 670"/>
              <p:cNvSpPr>
                <a:spLocks noChangeArrowheads="1"/>
              </p:cNvSpPr>
              <p:nvPr/>
            </p:nvSpPr>
            <p:spPr bwMode="auto">
              <a:xfrm>
                <a:off x="4852" y="273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Line 671"/>
              <p:cNvSpPr>
                <a:spLocks noChangeShapeType="1"/>
              </p:cNvSpPr>
              <p:nvPr/>
            </p:nvSpPr>
            <p:spPr bwMode="auto">
              <a:xfrm>
                <a:off x="4852" y="2731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Rectangle 672"/>
              <p:cNvSpPr>
                <a:spLocks noChangeArrowheads="1"/>
              </p:cNvSpPr>
              <p:nvPr/>
            </p:nvSpPr>
            <p:spPr bwMode="auto">
              <a:xfrm>
                <a:off x="1003" y="2736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Line 673"/>
              <p:cNvSpPr>
                <a:spLocks noChangeShapeType="1"/>
              </p:cNvSpPr>
              <p:nvPr/>
            </p:nvSpPr>
            <p:spPr bwMode="auto">
              <a:xfrm>
                <a:off x="1003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0" name="Rectangle 674"/>
              <p:cNvSpPr>
                <a:spLocks noChangeArrowheads="1"/>
              </p:cNvSpPr>
              <p:nvPr/>
            </p:nvSpPr>
            <p:spPr bwMode="auto">
              <a:xfrm>
                <a:off x="1676" y="2736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1" name="Line 675"/>
              <p:cNvSpPr>
                <a:spLocks noChangeShapeType="1"/>
              </p:cNvSpPr>
              <p:nvPr/>
            </p:nvSpPr>
            <p:spPr bwMode="auto">
              <a:xfrm>
                <a:off x="1676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2" name="Rectangle 676"/>
              <p:cNvSpPr>
                <a:spLocks noChangeArrowheads="1"/>
              </p:cNvSpPr>
              <p:nvPr/>
            </p:nvSpPr>
            <p:spPr bwMode="auto">
              <a:xfrm>
                <a:off x="2641" y="2736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3" name="Line 677"/>
              <p:cNvSpPr>
                <a:spLocks noChangeShapeType="1"/>
              </p:cNvSpPr>
              <p:nvPr/>
            </p:nvSpPr>
            <p:spPr bwMode="auto">
              <a:xfrm>
                <a:off x="2641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4" name="Rectangle 678"/>
              <p:cNvSpPr>
                <a:spLocks noChangeArrowheads="1"/>
              </p:cNvSpPr>
              <p:nvPr/>
            </p:nvSpPr>
            <p:spPr bwMode="auto">
              <a:xfrm>
                <a:off x="3636" y="2736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5" name="Line 679"/>
              <p:cNvSpPr>
                <a:spLocks noChangeShapeType="1"/>
              </p:cNvSpPr>
              <p:nvPr/>
            </p:nvSpPr>
            <p:spPr bwMode="auto">
              <a:xfrm>
                <a:off x="3636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6" name="Rectangle 680"/>
              <p:cNvSpPr>
                <a:spLocks noChangeArrowheads="1"/>
              </p:cNvSpPr>
              <p:nvPr/>
            </p:nvSpPr>
            <p:spPr bwMode="auto">
              <a:xfrm>
                <a:off x="4419" y="2736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7" name="Line 681"/>
              <p:cNvSpPr>
                <a:spLocks noChangeShapeType="1"/>
              </p:cNvSpPr>
              <p:nvPr/>
            </p:nvSpPr>
            <p:spPr bwMode="auto">
              <a:xfrm>
                <a:off x="4419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8" name="Rectangle 682"/>
              <p:cNvSpPr>
                <a:spLocks noChangeArrowheads="1"/>
              </p:cNvSpPr>
              <p:nvPr/>
            </p:nvSpPr>
            <p:spPr bwMode="auto">
              <a:xfrm>
                <a:off x="4852" y="2736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9" name="Line 683"/>
              <p:cNvSpPr>
                <a:spLocks noChangeShapeType="1"/>
              </p:cNvSpPr>
              <p:nvPr/>
            </p:nvSpPr>
            <p:spPr bwMode="auto">
              <a:xfrm>
                <a:off x="4852" y="2736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Rectangle 684"/>
              <p:cNvSpPr>
                <a:spLocks noChangeArrowheads="1"/>
              </p:cNvSpPr>
              <p:nvPr/>
            </p:nvSpPr>
            <p:spPr bwMode="auto">
              <a:xfrm>
                <a:off x="1049" y="2859"/>
                <a:ext cx="4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София М.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1" name="Rectangle 685"/>
              <p:cNvSpPr>
                <a:spLocks noChangeArrowheads="1"/>
              </p:cNvSpPr>
              <p:nvPr/>
            </p:nvSpPr>
            <p:spPr bwMode="auto">
              <a:xfrm>
                <a:off x="1452" y="285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2" name="Rectangle 686"/>
              <p:cNvSpPr>
                <a:spLocks noChangeArrowheads="1"/>
              </p:cNvSpPr>
              <p:nvPr/>
            </p:nvSpPr>
            <p:spPr bwMode="auto">
              <a:xfrm>
                <a:off x="2270" y="285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3" name="Rectangle 687"/>
              <p:cNvSpPr>
                <a:spLocks noChangeArrowheads="1"/>
              </p:cNvSpPr>
              <p:nvPr/>
            </p:nvSpPr>
            <p:spPr bwMode="auto">
              <a:xfrm>
                <a:off x="2334" y="285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4" name="Rectangle 688"/>
              <p:cNvSpPr>
                <a:spLocks noChangeArrowheads="1"/>
              </p:cNvSpPr>
              <p:nvPr/>
            </p:nvSpPr>
            <p:spPr bwMode="auto">
              <a:xfrm>
                <a:off x="3249" y="285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5" name="Rectangle 689"/>
              <p:cNvSpPr>
                <a:spLocks noChangeArrowheads="1"/>
              </p:cNvSpPr>
              <p:nvPr/>
            </p:nvSpPr>
            <p:spPr bwMode="auto">
              <a:xfrm>
                <a:off x="3313" y="285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" name="Rectangle 690"/>
              <p:cNvSpPr>
                <a:spLocks noChangeArrowheads="1"/>
              </p:cNvSpPr>
              <p:nvPr/>
            </p:nvSpPr>
            <p:spPr bwMode="auto">
              <a:xfrm>
                <a:off x="4139" y="285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7" name="Rectangle 691"/>
              <p:cNvSpPr>
                <a:spLocks noChangeArrowheads="1"/>
              </p:cNvSpPr>
              <p:nvPr/>
            </p:nvSpPr>
            <p:spPr bwMode="auto">
              <a:xfrm>
                <a:off x="4203" y="285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8" name="Rectangle 692"/>
              <p:cNvSpPr>
                <a:spLocks noChangeArrowheads="1"/>
              </p:cNvSpPr>
              <p:nvPr/>
            </p:nvSpPr>
            <p:spPr bwMode="auto">
              <a:xfrm>
                <a:off x="4604" y="2859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9" name="Rectangle 693"/>
              <p:cNvSpPr>
                <a:spLocks noChangeArrowheads="1"/>
              </p:cNvSpPr>
              <p:nvPr/>
            </p:nvSpPr>
            <p:spPr bwMode="auto">
              <a:xfrm>
                <a:off x="4668" y="285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0" name="Rectangle 694"/>
              <p:cNvSpPr>
                <a:spLocks noChangeArrowheads="1"/>
              </p:cNvSpPr>
              <p:nvPr/>
            </p:nvSpPr>
            <p:spPr bwMode="auto">
              <a:xfrm>
                <a:off x="1003" y="285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1" name="Line 695"/>
              <p:cNvSpPr>
                <a:spLocks noChangeShapeType="1"/>
              </p:cNvSpPr>
              <p:nvPr/>
            </p:nvSpPr>
            <p:spPr bwMode="auto">
              <a:xfrm>
                <a:off x="1003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2" name="Rectangle 696"/>
              <p:cNvSpPr>
                <a:spLocks noChangeArrowheads="1"/>
              </p:cNvSpPr>
              <p:nvPr/>
            </p:nvSpPr>
            <p:spPr bwMode="auto">
              <a:xfrm>
                <a:off x="1006" y="2855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3" name="Line 697"/>
              <p:cNvSpPr>
                <a:spLocks noChangeShapeType="1"/>
              </p:cNvSpPr>
              <p:nvPr/>
            </p:nvSpPr>
            <p:spPr bwMode="auto">
              <a:xfrm>
                <a:off x="1006" y="2855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4" name="Rectangle 698"/>
              <p:cNvSpPr>
                <a:spLocks noChangeArrowheads="1"/>
              </p:cNvSpPr>
              <p:nvPr/>
            </p:nvSpPr>
            <p:spPr bwMode="auto">
              <a:xfrm>
                <a:off x="1676" y="285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5" name="Line 699"/>
              <p:cNvSpPr>
                <a:spLocks noChangeShapeType="1"/>
              </p:cNvSpPr>
              <p:nvPr/>
            </p:nvSpPr>
            <p:spPr bwMode="auto">
              <a:xfrm>
                <a:off x="1676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6" name="Rectangle 700"/>
              <p:cNvSpPr>
                <a:spLocks noChangeArrowheads="1"/>
              </p:cNvSpPr>
              <p:nvPr/>
            </p:nvSpPr>
            <p:spPr bwMode="auto">
              <a:xfrm>
                <a:off x="1679" y="2855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7" name="Line 701"/>
              <p:cNvSpPr>
                <a:spLocks noChangeShapeType="1"/>
              </p:cNvSpPr>
              <p:nvPr/>
            </p:nvSpPr>
            <p:spPr bwMode="auto">
              <a:xfrm>
                <a:off x="1679" y="2855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Rectangle 702"/>
              <p:cNvSpPr>
                <a:spLocks noChangeArrowheads="1"/>
              </p:cNvSpPr>
              <p:nvPr/>
            </p:nvSpPr>
            <p:spPr bwMode="auto">
              <a:xfrm>
                <a:off x="2641" y="285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9" name="Line 703"/>
              <p:cNvSpPr>
                <a:spLocks noChangeShapeType="1"/>
              </p:cNvSpPr>
              <p:nvPr/>
            </p:nvSpPr>
            <p:spPr bwMode="auto">
              <a:xfrm>
                <a:off x="2641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0" name="Rectangle 704"/>
              <p:cNvSpPr>
                <a:spLocks noChangeArrowheads="1"/>
              </p:cNvSpPr>
              <p:nvPr/>
            </p:nvSpPr>
            <p:spPr bwMode="auto">
              <a:xfrm>
                <a:off x="2644" y="2855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1" name="Line 705"/>
              <p:cNvSpPr>
                <a:spLocks noChangeShapeType="1"/>
              </p:cNvSpPr>
              <p:nvPr/>
            </p:nvSpPr>
            <p:spPr bwMode="auto">
              <a:xfrm>
                <a:off x="2644" y="2855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2" name="Rectangle 706"/>
              <p:cNvSpPr>
                <a:spLocks noChangeArrowheads="1"/>
              </p:cNvSpPr>
              <p:nvPr/>
            </p:nvSpPr>
            <p:spPr bwMode="auto">
              <a:xfrm>
                <a:off x="3636" y="285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3" name="Line 707"/>
              <p:cNvSpPr>
                <a:spLocks noChangeShapeType="1"/>
              </p:cNvSpPr>
              <p:nvPr/>
            </p:nvSpPr>
            <p:spPr bwMode="auto">
              <a:xfrm>
                <a:off x="3636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4" name="Rectangle 708"/>
              <p:cNvSpPr>
                <a:spLocks noChangeArrowheads="1"/>
              </p:cNvSpPr>
              <p:nvPr/>
            </p:nvSpPr>
            <p:spPr bwMode="auto">
              <a:xfrm>
                <a:off x="3640" y="2855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5" name="Line 709"/>
              <p:cNvSpPr>
                <a:spLocks noChangeShapeType="1"/>
              </p:cNvSpPr>
              <p:nvPr/>
            </p:nvSpPr>
            <p:spPr bwMode="auto">
              <a:xfrm>
                <a:off x="3640" y="2855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6" name="Rectangle 710"/>
              <p:cNvSpPr>
                <a:spLocks noChangeArrowheads="1"/>
              </p:cNvSpPr>
              <p:nvPr/>
            </p:nvSpPr>
            <p:spPr bwMode="auto">
              <a:xfrm>
                <a:off x="4419" y="285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7" name="Line 711"/>
              <p:cNvSpPr>
                <a:spLocks noChangeShapeType="1"/>
              </p:cNvSpPr>
              <p:nvPr/>
            </p:nvSpPr>
            <p:spPr bwMode="auto">
              <a:xfrm>
                <a:off x="4419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8" name="Rectangle 712"/>
              <p:cNvSpPr>
                <a:spLocks noChangeArrowheads="1"/>
              </p:cNvSpPr>
              <p:nvPr/>
            </p:nvSpPr>
            <p:spPr bwMode="auto">
              <a:xfrm>
                <a:off x="4422" y="2855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9" name="Line 713"/>
              <p:cNvSpPr>
                <a:spLocks noChangeShapeType="1"/>
              </p:cNvSpPr>
              <p:nvPr/>
            </p:nvSpPr>
            <p:spPr bwMode="auto">
              <a:xfrm>
                <a:off x="4422" y="2855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0" name="Rectangle 714"/>
              <p:cNvSpPr>
                <a:spLocks noChangeArrowheads="1"/>
              </p:cNvSpPr>
              <p:nvPr/>
            </p:nvSpPr>
            <p:spPr bwMode="auto">
              <a:xfrm>
                <a:off x="4852" y="285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1" name="Line 715"/>
              <p:cNvSpPr>
                <a:spLocks noChangeShapeType="1"/>
              </p:cNvSpPr>
              <p:nvPr/>
            </p:nvSpPr>
            <p:spPr bwMode="auto">
              <a:xfrm>
                <a:off x="4852" y="285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2" name="Rectangle 716"/>
              <p:cNvSpPr>
                <a:spLocks noChangeArrowheads="1"/>
              </p:cNvSpPr>
              <p:nvPr/>
            </p:nvSpPr>
            <p:spPr bwMode="auto">
              <a:xfrm>
                <a:off x="1003" y="2860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3" name="Line 717"/>
              <p:cNvSpPr>
                <a:spLocks noChangeShapeType="1"/>
              </p:cNvSpPr>
              <p:nvPr/>
            </p:nvSpPr>
            <p:spPr bwMode="auto">
              <a:xfrm>
                <a:off x="1003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4" name="Rectangle 718"/>
              <p:cNvSpPr>
                <a:spLocks noChangeArrowheads="1"/>
              </p:cNvSpPr>
              <p:nvPr/>
            </p:nvSpPr>
            <p:spPr bwMode="auto">
              <a:xfrm>
                <a:off x="1676" y="2860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5" name="Line 719"/>
              <p:cNvSpPr>
                <a:spLocks noChangeShapeType="1"/>
              </p:cNvSpPr>
              <p:nvPr/>
            </p:nvSpPr>
            <p:spPr bwMode="auto">
              <a:xfrm>
                <a:off x="1676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6" name="Rectangle 720"/>
              <p:cNvSpPr>
                <a:spLocks noChangeArrowheads="1"/>
              </p:cNvSpPr>
              <p:nvPr/>
            </p:nvSpPr>
            <p:spPr bwMode="auto">
              <a:xfrm>
                <a:off x="2641" y="2860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7" name="Line 721"/>
              <p:cNvSpPr>
                <a:spLocks noChangeShapeType="1"/>
              </p:cNvSpPr>
              <p:nvPr/>
            </p:nvSpPr>
            <p:spPr bwMode="auto">
              <a:xfrm>
                <a:off x="2641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8" name="Rectangle 722"/>
              <p:cNvSpPr>
                <a:spLocks noChangeArrowheads="1"/>
              </p:cNvSpPr>
              <p:nvPr/>
            </p:nvSpPr>
            <p:spPr bwMode="auto">
              <a:xfrm>
                <a:off x="3636" y="2860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9" name="Line 723"/>
              <p:cNvSpPr>
                <a:spLocks noChangeShapeType="1"/>
              </p:cNvSpPr>
              <p:nvPr/>
            </p:nvSpPr>
            <p:spPr bwMode="auto">
              <a:xfrm>
                <a:off x="3636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0" name="Rectangle 724"/>
              <p:cNvSpPr>
                <a:spLocks noChangeArrowheads="1"/>
              </p:cNvSpPr>
              <p:nvPr/>
            </p:nvSpPr>
            <p:spPr bwMode="auto">
              <a:xfrm>
                <a:off x="4419" y="2860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1" name="Line 725"/>
              <p:cNvSpPr>
                <a:spLocks noChangeShapeType="1"/>
              </p:cNvSpPr>
              <p:nvPr/>
            </p:nvSpPr>
            <p:spPr bwMode="auto">
              <a:xfrm>
                <a:off x="4419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Rectangle 726"/>
              <p:cNvSpPr>
                <a:spLocks noChangeArrowheads="1"/>
              </p:cNvSpPr>
              <p:nvPr/>
            </p:nvSpPr>
            <p:spPr bwMode="auto">
              <a:xfrm>
                <a:off x="4852" y="2860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3" name="Line 727"/>
              <p:cNvSpPr>
                <a:spLocks noChangeShapeType="1"/>
              </p:cNvSpPr>
              <p:nvPr/>
            </p:nvSpPr>
            <p:spPr bwMode="auto">
              <a:xfrm>
                <a:off x="4852" y="2860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4" name="Rectangle 728"/>
              <p:cNvSpPr>
                <a:spLocks noChangeArrowheads="1"/>
              </p:cNvSpPr>
              <p:nvPr/>
            </p:nvSpPr>
            <p:spPr bwMode="auto">
              <a:xfrm>
                <a:off x="1049" y="2984"/>
                <a:ext cx="36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Трофим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5" name="Rectangle 729"/>
              <p:cNvSpPr>
                <a:spLocks noChangeArrowheads="1"/>
              </p:cNvSpPr>
              <p:nvPr/>
            </p:nvSpPr>
            <p:spPr bwMode="auto">
              <a:xfrm>
                <a:off x="1379" y="298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6" name="Rectangle 730"/>
              <p:cNvSpPr>
                <a:spLocks noChangeArrowheads="1"/>
              </p:cNvSpPr>
              <p:nvPr/>
            </p:nvSpPr>
            <p:spPr bwMode="auto">
              <a:xfrm>
                <a:off x="2270" y="298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7" name="Rectangle 731"/>
              <p:cNvSpPr>
                <a:spLocks noChangeArrowheads="1"/>
              </p:cNvSpPr>
              <p:nvPr/>
            </p:nvSpPr>
            <p:spPr bwMode="auto">
              <a:xfrm>
                <a:off x="2334" y="298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" name="Rectangle 732"/>
              <p:cNvSpPr>
                <a:spLocks noChangeArrowheads="1"/>
              </p:cNvSpPr>
              <p:nvPr/>
            </p:nvSpPr>
            <p:spPr bwMode="auto">
              <a:xfrm>
                <a:off x="3249" y="298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" name="Rectangle 733"/>
              <p:cNvSpPr>
                <a:spLocks noChangeArrowheads="1"/>
              </p:cNvSpPr>
              <p:nvPr/>
            </p:nvSpPr>
            <p:spPr bwMode="auto">
              <a:xfrm>
                <a:off x="3313" y="298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" name="Rectangle 734"/>
              <p:cNvSpPr>
                <a:spLocks noChangeArrowheads="1"/>
              </p:cNvSpPr>
              <p:nvPr/>
            </p:nvSpPr>
            <p:spPr bwMode="auto">
              <a:xfrm>
                <a:off x="4139" y="298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1" name="Rectangle 735"/>
              <p:cNvSpPr>
                <a:spLocks noChangeArrowheads="1"/>
              </p:cNvSpPr>
              <p:nvPr/>
            </p:nvSpPr>
            <p:spPr bwMode="auto">
              <a:xfrm>
                <a:off x="4203" y="298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2" name="Rectangle 736"/>
              <p:cNvSpPr>
                <a:spLocks noChangeArrowheads="1"/>
              </p:cNvSpPr>
              <p:nvPr/>
            </p:nvSpPr>
            <p:spPr bwMode="auto">
              <a:xfrm>
                <a:off x="4604" y="2984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3" name="Rectangle 737"/>
              <p:cNvSpPr>
                <a:spLocks noChangeArrowheads="1"/>
              </p:cNvSpPr>
              <p:nvPr/>
            </p:nvSpPr>
            <p:spPr bwMode="auto">
              <a:xfrm>
                <a:off x="4668" y="298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4" name="Rectangle 738"/>
              <p:cNvSpPr>
                <a:spLocks noChangeArrowheads="1"/>
              </p:cNvSpPr>
              <p:nvPr/>
            </p:nvSpPr>
            <p:spPr bwMode="auto">
              <a:xfrm>
                <a:off x="1003" y="297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5" name="Line 739"/>
              <p:cNvSpPr>
                <a:spLocks noChangeShapeType="1"/>
              </p:cNvSpPr>
              <p:nvPr/>
            </p:nvSpPr>
            <p:spPr bwMode="auto">
              <a:xfrm>
                <a:off x="1003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6" name="Rectangle 740"/>
              <p:cNvSpPr>
                <a:spLocks noChangeArrowheads="1"/>
              </p:cNvSpPr>
              <p:nvPr/>
            </p:nvSpPr>
            <p:spPr bwMode="auto">
              <a:xfrm>
                <a:off x="1006" y="2978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7" name="Line 741"/>
              <p:cNvSpPr>
                <a:spLocks noChangeShapeType="1"/>
              </p:cNvSpPr>
              <p:nvPr/>
            </p:nvSpPr>
            <p:spPr bwMode="auto">
              <a:xfrm>
                <a:off x="1006" y="2978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8" name="Rectangle 742"/>
              <p:cNvSpPr>
                <a:spLocks noChangeArrowheads="1"/>
              </p:cNvSpPr>
              <p:nvPr/>
            </p:nvSpPr>
            <p:spPr bwMode="auto">
              <a:xfrm>
                <a:off x="1676" y="297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9" name="Line 743"/>
              <p:cNvSpPr>
                <a:spLocks noChangeShapeType="1"/>
              </p:cNvSpPr>
              <p:nvPr/>
            </p:nvSpPr>
            <p:spPr bwMode="auto">
              <a:xfrm>
                <a:off x="1676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0" name="Rectangle 744"/>
              <p:cNvSpPr>
                <a:spLocks noChangeArrowheads="1"/>
              </p:cNvSpPr>
              <p:nvPr/>
            </p:nvSpPr>
            <p:spPr bwMode="auto">
              <a:xfrm>
                <a:off x="1679" y="2978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1" name="Line 745"/>
              <p:cNvSpPr>
                <a:spLocks noChangeShapeType="1"/>
              </p:cNvSpPr>
              <p:nvPr/>
            </p:nvSpPr>
            <p:spPr bwMode="auto">
              <a:xfrm>
                <a:off x="1679" y="2978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2" name="Rectangle 746"/>
              <p:cNvSpPr>
                <a:spLocks noChangeArrowheads="1"/>
              </p:cNvSpPr>
              <p:nvPr/>
            </p:nvSpPr>
            <p:spPr bwMode="auto">
              <a:xfrm>
                <a:off x="2641" y="297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3" name="Line 747"/>
              <p:cNvSpPr>
                <a:spLocks noChangeShapeType="1"/>
              </p:cNvSpPr>
              <p:nvPr/>
            </p:nvSpPr>
            <p:spPr bwMode="auto">
              <a:xfrm>
                <a:off x="2641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4" name="Rectangle 748"/>
              <p:cNvSpPr>
                <a:spLocks noChangeArrowheads="1"/>
              </p:cNvSpPr>
              <p:nvPr/>
            </p:nvSpPr>
            <p:spPr bwMode="auto">
              <a:xfrm>
                <a:off x="2644" y="2978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5" name="Line 749"/>
              <p:cNvSpPr>
                <a:spLocks noChangeShapeType="1"/>
              </p:cNvSpPr>
              <p:nvPr/>
            </p:nvSpPr>
            <p:spPr bwMode="auto">
              <a:xfrm>
                <a:off x="2644" y="2978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6" name="Rectangle 750"/>
              <p:cNvSpPr>
                <a:spLocks noChangeArrowheads="1"/>
              </p:cNvSpPr>
              <p:nvPr/>
            </p:nvSpPr>
            <p:spPr bwMode="auto">
              <a:xfrm>
                <a:off x="3636" y="297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7" name="Line 751"/>
              <p:cNvSpPr>
                <a:spLocks noChangeShapeType="1"/>
              </p:cNvSpPr>
              <p:nvPr/>
            </p:nvSpPr>
            <p:spPr bwMode="auto">
              <a:xfrm>
                <a:off x="3636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8" name="Rectangle 752"/>
              <p:cNvSpPr>
                <a:spLocks noChangeArrowheads="1"/>
              </p:cNvSpPr>
              <p:nvPr/>
            </p:nvSpPr>
            <p:spPr bwMode="auto">
              <a:xfrm>
                <a:off x="3640" y="2978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9" name="Line 753"/>
              <p:cNvSpPr>
                <a:spLocks noChangeShapeType="1"/>
              </p:cNvSpPr>
              <p:nvPr/>
            </p:nvSpPr>
            <p:spPr bwMode="auto">
              <a:xfrm>
                <a:off x="3640" y="2978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0" name="Rectangle 754"/>
              <p:cNvSpPr>
                <a:spLocks noChangeArrowheads="1"/>
              </p:cNvSpPr>
              <p:nvPr/>
            </p:nvSpPr>
            <p:spPr bwMode="auto">
              <a:xfrm>
                <a:off x="4419" y="2978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1" name="Line 755"/>
              <p:cNvSpPr>
                <a:spLocks noChangeShapeType="1"/>
              </p:cNvSpPr>
              <p:nvPr/>
            </p:nvSpPr>
            <p:spPr bwMode="auto">
              <a:xfrm>
                <a:off x="4419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2" name="Rectangle 756"/>
              <p:cNvSpPr>
                <a:spLocks noChangeArrowheads="1"/>
              </p:cNvSpPr>
              <p:nvPr/>
            </p:nvSpPr>
            <p:spPr bwMode="auto">
              <a:xfrm>
                <a:off x="4422" y="2978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3" name="Line 757"/>
              <p:cNvSpPr>
                <a:spLocks noChangeShapeType="1"/>
              </p:cNvSpPr>
              <p:nvPr/>
            </p:nvSpPr>
            <p:spPr bwMode="auto">
              <a:xfrm>
                <a:off x="4422" y="2978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4" name="Rectangle 758"/>
              <p:cNvSpPr>
                <a:spLocks noChangeArrowheads="1"/>
              </p:cNvSpPr>
              <p:nvPr/>
            </p:nvSpPr>
            <p:spPr bwMode="auto">
              <a:xfrm>
                <a:off x="4852" y="297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5" name="Line 759"/>
              <p:cNvSpPr>
                <a:spLocks noChangeShapeType="1"/>
              </p:cNvSpPr>
              <p:nvPr/>
            </p:nvSpPr>
            <p:spPr bwMode="auto">
              <a:xfrm>
                <a:off x="4852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6" name="Rectangle 760"/>
              <p:cNvSpPr>
                <a:spLocks noChangeArrowheads="1"/>
              </p:cNvSpPr>
              <p:nvPr/>
            </p:nvSpPr>
            <p:spPr bwMode="auto">
              <a:xfrm>
                <a:off x="1003" y="2983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7" name="Line 761"/>
              <p:cNvSpPr>
                <a:spLocks noChangeShapeType="1"/>
              </p:cNvSpPr>
              <p:nvPr/>
            </p:nvSpPr>
            <p:spPr bwMode="auto">
              <a:xfrm>
                <a:off x="1003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8" name="Rectangle 762"/>
              <p:cNvSpPr>
                <a:spLocks noChangeArrowheads="1"/>
              </p:cNvSpPr>
              <p:nvPr/>
            </p:nvSpPr>
            <p:spPr bwMode="auto">
              <a:xfrm>
                <a:off x="1676" y="2983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9" name="Line 763"/>
              <p:cNvSpPr>
                <a:spLocks noChangeShapeType="1"/>
              </p:cNvSpPr>
              <p:nvPr/>
            </p:nvSpPr>
            <p:spPr bwMode="auto">
              <a:xfrm>
                <a:off x="1676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0" name="Rectangle 764"/>
              <p:cNvSpPr>
                <a:spLocks noChangeArrowheads="1"/>
              </p:cNvSpPr>
              <p:nvPr/>
            </p:nvSpPr>
            <p:spPr bwMode="auto">
              <a:xfrm>
                <a:off x="2641" y="2983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1" name="Line 765"/>
              <p:cNvSpPr>
                <a:spLocks noChangeShapeType="1"/>
              </p:cNvSpPr>
              <p:nvPr/>
            </p:nvSpPr>
            <p:spPr bwMode="auto">
              <a:xfrm>
                <a:off x="2641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2" name="Rectangle 766"/>
              <p:cNvSpPr>
                <a:spLocks noChangeArrowheads="1"/>
              </p:cNvSpPr>
              <p:nvPr/>
            </p:nvSpPr>
            <p:spPr bwMode="auto">
              <a:xfrm>
                <a:off x="3636" y="2983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3" name="Line 767"/>
              <p:cNvSpPr>
                <a:spLocks noChangeShapeType="1"/>
              </p:cNvSpPr>
              <p:nvPr/>
            </p:nvSpPr>
            <p:spPr bwMode="auto">
              <a:xfrm>
                <a:off x="3636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4" name="Rectangle 768"/>
              <p:cNvSpPr>
                <a:spLocks noChangeArrowheads="1"/>
              </p:cNvSpPr>
              <p:nvPr/>
            </p:nvSpPr>
            <p:spPr bwMode="auto">
              <a:xfrm>
                <a:off x="4419" y="2983"/>
                <a:ext cx="3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5" name="Line 769"/>
              <p:cNvSpPr>
                <a:spLocks noChangeShapeType="1"/>
              </p:cNvSpPr>
              <p:nvPr/>
            </p:nvSpPr>
            <p:spPr bwMode="auto">
              <a:xfrm>
                <a:off x="4419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6" name="Rectangle 770"/>
              <p:cNvSpPr>
                <a:spLocks noChangeArrowheads="1"/>
              </p:cNvSpPr>
              <p:nvPr/>
            </p:nvSpPr>
            <p:spPr bwMode="auto">
              <a:xfrm>
                <a:off x="4852" y="2983"/>
                <a:ext cx="4" cy="1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7" name="Line 771"/>
              <p:cNvSpPr>
                <a:spLocks noChangeShapeType="1"/>
              </p:cNvSpPr>
              <p:nvPr/>
            </p:nvSpPr>
            <p:spPr bwMode="auto">
              <a:xfrm>
                <a:off x="4852" y="2983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8" name="Rectangle 772"/>
              <p:cNvSpPr>
                <a:spLocks noChangeArrowheads="1"/>
              </p:cNvSpPr>
              <p:nvPr/>
            </p:nvSpPr>
            <p:spPr bwMode="auto">
              <a:xfrm>
                <a:off x="1049" y="3106"/>
                <a:ext cx="37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Максим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9" name="Rectangle 773"/>
              <p:cNvSpPr>
                <a:spLocks noChangeArrowheads="1"/>
              </p:cNvSpPr>
              <p:nvPr/>
            </p:nvSpPr>
            <p:spPr bwMode="auto">
              <a:xfrm>
                <a:off x="1379" y="310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0" name="Rectangle 774"/>
              <p:cNvSpPr>
                <a:spLocks noChangeArrowheads="1"/>
              </p:cNvSpPr>
              <p:nvPr/>
            </p:nvSpPr>
            <p:spPr bwMode="auto">
              <a:xfrm>
                <a:off x="2270" y="310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1" name="Rectangle 775"/>
              <p:cNvSpPr>
                <a:spLocks noChangeArrowheads="1"/>
              </p:cNvSpPr>
              <p:nvPr/>
            </p:nvSpPr>
            <p:spPr bwMode="auto">
              <a:xfrm>
                <a:off x="2334" y="310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2" name="Rectangle 776"/>
              <p:cNvSpPr>
                <a:spLocks noChangeArrowheads="1"/>
              </p:cNvSpPr>
              <p:nvPr/>
            </p:nvSpPr>
            <p:spPr bwMode="auto">
              <a:xfrm>
                <a:off x="3249" y="310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3" name="Rectangle 777"/>
              <p:cNvSpPr>
                <a:spLocks noChangeArrowheads="1"/>
              </p:cNvSpPr>
              <p:nvPr/>
            </p:nvSpPr>
            <p:spPr bwMode="auto">
              <a:xfrm>
                <a:off x="3313" y="310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4" name="Rectangle 778"/>
              <p:cNvSpPr>
                <a:spLocks noChangeArrowheads="1"/>
              </p:cNvSpPr>
              <p:nvPr/>
            </p:nvSpPr>
            <p:spPr bwMode="auto">
              <a:xfrm>
                <a:off x="4139" y="310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5" name="Rectangle 779"/>
              <p:cNvSpPr>
                <a:spLocks noChangeArrowheads="1"/>
              </p:cNvSpPr>
              <p:nvPr/>
            </p:nvSpPr>
            <p:spPr bwMode="auto">
              <a:xfrm>
                <a:off x="4203" y="310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6" name="Rectangle 780"/>
              <p:cNvSpPr>
                <a:spLocks noChangeArrowheads="1"/>
              </p:cNvSpPr>
              <p:nvPr/>
            </p:nvSpPr>
            <p:spPr bwMode="auto">
              <a:xfrm>
                <a:off x="4604" y="3106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7" name="Rectangle 781"/>
              <p:cNvSpPr>
                <a:spLocks noChangeArrowheads="1"/>
              </p:cNvSpPr>
              <p:nvPr/>
            </p:nvSpPr>
            <p:spPr bwMode="auto">
              <a:xfrm>
                <a:off x="4668" y="3106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8" name="Rectangle 782"/>
              <p:cNvSpPr>
                <a:spLocks noChangeArrowheads="1"/>
              </p:cNvSpPr>
              <p:nvPr/>
            </p:nvSpPr>
            <p:spPr bwMode="auto">
              <a:xfrm>
                <a:off x="1003" y="310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9" name="Line 783"/>
              <p:cNvSpPr>
                <a:spLocks noChangeShapeType="1"/>
              </p:cNvSpPr>
              <p:nvPr/>
            </p:nvSpPr>
            <p:spPr bwMode="auto">
              <a:xfrm>
                <a:off x="1003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0" name="Rectangle 784"/>
              <p:cNvSpPr>
                <a:spLocks noChangeArrowheads="1"/>
              </p:cNvSpPr>
              <p:nvPr/>
            </p:nvSpPr>
            <p:spPr bwMode="auto">
              <a:xfrm>
                <a:off x="1006" y="3103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1" name="Line 785"/>
              <p:cNvSpPr>
                <a:spLocks noChangeShapeType="1"/>
              </p:cNvSpPr>
              <p:nvPr/>
            </p:nvSpPr>
            <p:spPr bwMode="auto">
              <a:xfrm>
                <a:off x="1006" y="3103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2" name="Rectangle 786"/>
              <p:cNvSpPr>
                <a:spLocks noChangeArrowheads="1"/>
              </p:cNvSpPr>
              <p:nvPr/>
            </p:nvSpPr>
            <p:spPr bwMode="auto">
              <a:xfrm>
                <a:off x="1676" y="310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3" name="Line 787"/>
              <p:cNvSpPr>
                <a:spLocks noChangeShapeType="1"/>
              </p:cNvSpPr>
              <p:nvPr/>
            </p:nvSpPr>
            <p:spPr bwMode="auto">
              <a:xfrm>
                <a:off x="1676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4" name="Rectangle 788"/>
              <p:cNvSpPr>
                <a:spLocks noChangeArrowheads="1"/>
              </p:cNvSpPr>
              <p:nvPr/>
            </p:nvSpPr>
            <p:spPr bwMode="auto">
              <a:xfrm>
                <a:off x="1679" y="3103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5" name="Line 789"/>
              <p:cNvSpPr>
                <a:spLocks noChangeShapeType="1"/>
              </p:cNvSpPr>
              <p:nvPr/>
            </p:nvSpPr>
            <p:spPr bwMode="auto">
              <a:xfrm>
                <a:off x="1679" y="3103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6" name="Rectangle 790"/>
              <p:cNvSpPr>
                <a:spLocks noChangeArrowheads="1"/>
              </p:cNvSpPr>
              <p:nvPr/>
            </p:nvSpPr>
            <p:spPr bwMode="auto">
              <a:xfrm>
                <a:off x="2641" y="310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7" name="Line 791"/>
              <p:cNvSpPr>
                <a:spLocks noChangeShapeType="1"/>
              </p:cNvSpPr>
              <p:nvPr/>
            </p:nvSpPr>
            <p:spPr bwMode="auto">
              <a:xfrm>
                <a:off x="2641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8" name="Rectangle 792"/>
              <p:cNvSpPr>
                <a:spLocks noChangeArrowheads="1"/>
              </p:cNvSpPr>
              <p:nvPr/>
            </p:nvSpPr>
            <p:spPr bwMode="auto">
              <a:xfrm>
                <a:off x="2644" y="3103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9" name="Line 793"/>
              <p:cNvSpPr>
                <a:spLocks noChangeShapeType="1"/>
              </p:cNvSpPr>
              <p:nvPr/>
            </p:nvSpPr>
            <p:spPr bwMode="auto">
              <a:xfrm>
                <a:off x="2644" y="3103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0" name="Rectangle 794"/>
              <p:cNvSpPr>
                <a:spLocks noChangeArrowheads="1"/>
              </p:cNvSpPr>
              <p:nvPr/>
            </p:nvSpPr>
            <p:spPr bwMode="auto">
              <a:xfrm>
                <a:off x="3636" y="310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1" name="Line 795"/>
              <p:cNvSpPr>
                <a:spLocks noChangeShapeType="1"/>
              </p:cNvSpPr>
              <p:nvPr/>
            </p:nvSpPr>
            <p:spPr bwMode="auto">
              <a:xfrm>
                <a:off x="3636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2" name="Rectangle 796"/>
              <p:cNvSpPr>
                <a:spLocks noChangeArrowheads="1"/>
              </p:cNvSpPr>
              <p:nvPr/>
            </p:nvSpPr>
            <p:spPr bwMode="auto">
              <a:xfrm>
                <a:off x="3640" y="3103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3" name="Line 797"/>
              <p:cNvSpPr>
                <a:spLocks noChangeShapeType="1"/>
              </p:cNvSpPr>
              <p:nvPr/>
            </p:nvSpPr>
            <p:spPr bwMode="auto">
              <a:xfrm>
                <a:off x="3640" y="3103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4" name="Rectangle 798"/>
              <p:cNvSpPr>
                <a:spLocks noChangeArrowheads="1"/>
              </p:cNvSpPr>
              <p:nvPr/>
            </p:nvSpPr>
            <p:spPr bwMode="auto">
              <a:xfrm>
                <a:off x="4419" y="310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5" name="Line 799"/>
              <p:cNvSpPr>
                <a:spLocks noChangeShapeType="1"/>
              </p:cNvSpPr>
              <p:nvPr/>
            </p:nvSpPr>
            <p:spPr bwMode="auto">
              <a:xfrm>
                <a:off x="4419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6" name="Rectangle 800"/>
              <p:cNvSpPr>
                <a:spLocks noChangeArrowheads="1"/>
              </p:cNvSpPr>
              <p:nvPr/>
            </p:nvSpPr>
            <p:spPr bwMode="auto">
              <a:xfrm>
                <a:off x="4422" y="3103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7" name="Line 801"/>
              <p:cNvSpPr>
                <a:spLocks noChangeShapeType="1"/>
              </p:cNvSpPr>
              <p:nvPr/>
            </p:nvSpPr>
            <p:spPr bwMode="auto">
              <a:xfrm>
                <a:off x="4422" y="3103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8" name="Rectangle 802"/>
              <p:cNvSpPr>
                <a:spLocks noChangeArrowheads="1"/>
              </p:cNvSpPr>
              <p:nvPr/>
            </p:nvSpPr>
            <p:spPr bwMode="auto">
              <a:xfrm>
                <a:off x="4852" y="310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9" name="Line 803"/>
              <p:cNvSpPr>
                <a:spLocks noChangeShapeType="1"/>
              </p:cNvSpPr>
              <p:nvPr/>
            </p:nvSpPr>
            <p:spPr bwMode="auto">
              <a:xfrm>
                <a:off x="4852" y="310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0" name="Rectangle 804"/>
              <p:cNvSpPr>
                <a:spLocks noChangeArrowheads="1"/>
              </p:cNvSpPr>
              <p:nvPr/>
            </p:nvSpPr>
            <p:spPr bwMode="auto">
              <a:xfrm>
                <a:off x="1003" y="3108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1" name="Line 805"/>
              <p:cNvSpPr>
                <a:spLocks noChangeShapeType="1"/>
              </p:cNvSpPr>
              <p:nvPr/>
            </p:nvSpPr>
            <p:spPr bwMode="auto">
              <a:xfrm>
                <a:off x="1003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2" name="Rectangle 806"/>
              <p:cNvSpPr>
                <a:spLocks noChangeArrowheads="1"/>
              </p:cNvSpPr>
              <p:nvPr/>
            </p:nvSpPr>
            <p:spPr bwMode="auto">
              <a:xfrm>
                <a:off x="1676" y="3108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3" name="Line 807"/>
              <p:cNvSpPr>
                <a:spLocks noChangeShapeType="1"/>
              </p:cNvSpPr>
              <p:nvPr/>
            </p:nvSpPr>
            <p:spPr bwMode="auto">
              <a:xfrm>
                <a:off x="1676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003" y="3108"/>
              <a:ext cx="3853" cy="759"/>
              <a:chOff x="1003" y="3108"/>
              <a:chExt cx="3853" cy="759"/>
            </a:xfrm>
          </p:grpSpPr>
          <p:sp>
            <p:nvSpPr>
              <p:cNvPr id="2134" name="Rectangle 809"/>
              <p:cNvSpPr>
                <a:spLocks noChangeArrowheads="1"/>
              </p:cNvSpPr>
              <p:nvPr/>
            </p:nvSpPr>
            <p:spPr bwMode="auto">
              <a:xfrm>
                <a:off x="2641" y="3108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Line 810"/>
              <p:cNvSpPr>
                <a:spLocks noChangeShapeType="1"/>
              </p:cNvSpPr>
              <p:nvPr/>
            </p:nvSpPr>
            <p:spPr bwMode="auto">
              <a:xfrm>
                <a:off x="2641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Rectangle 811"/>
              <p:cNvSpPr>
                <a:spLocks noChangeArrowheads="1"/>
              </p:cNvSpPr>
              <p:nvPr/>
            </p:nvSpPr>
            <p:spPr bwMode="auto">
              <a:xfrm>
                <a:off x="3636" y="3108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Line 812"/>
              <p:cNvSpPr>
                <a:spLocks noChangeShapeType="1"/>
              </p:cNvSpPr>
              <p:nvPr/>
            </p:nvSpPr>
            <p:spPr bwMode="auto">
              <a:xfrm>
                <a:off x="3636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Rectangle 813"/>
              <p:cNvSpPr>
                <a:spLocks noChangeArrowheads="1"/>
              </p:cNvSpPr>
              <p:nvPr/>
            </p:nvSpPr>
            <p:spPr bwMode="auto">
              <a:xfrm>
                <a:off x="4419" y="3108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Line 814"/>
              <p:cNvSpPr>
                <a:spLocks noChangeShapeType="1"/>
              </p:cNvSpPr>
              <p:nvPr/>
            </p:nvSpPr>
            <p:spPr bwMode="auto">
              <a:xfrm>
                <a:off x="4419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Rectangle 815"/>
              <p:cNvSpPr>
                <a:spLocks noChangeArrowheads="1"/>
              </p:cNvSpPr>
              <p:nvPr/>
            </p:nvSpPr>
            <p:spPr bwMode="auto">
              <a:xfrm>
                <a:off x="4852" y="3108"/>
                <a:ext cx="4" cy="1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Line 816"/>
              <p:cNvSpPr>
                <a:spLocks noChangeShapeType="1"/>
              </p:cNvSpPr>
              <p:nvPr/>
            </p:nvSpPr>
            <p:spPr bwMode="auto">
              <a:xfrm>
                <a:off x="4852" y="3108"/>
                <a:ext cx="0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Rectangle 817"/>
              <p:cNvSpPr>
                <a:spLocks noChangeArrowheads="1"/>
              </p:cNvSpPr>
              <p:nvPr/>
            </p:nvSpPr>
            <p:spPr bwMode="auto">
              <a:xfrm>
                <a:off x="1049" y="3231"/>
                <a:ext cx="52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Константин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3" name="Rectangle 818"/>
              <p:cNvSpPr>
                <a:spLocks noChangeArrowheads="1"/>
              </p:cNvSpPr>
              <p:nvPr/>
            </p:nvSpPr>
            <p:spPr bwMode="auto">
              <a:xfrm>
                <a:off x="1535" y="32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4" name="Rectangle 819"/>
              <p:cNvSpPr>
                <a:spLocks noChangeArrowheads="1"/>
              </p:cNvSpPr>
              <p:nvPr/>
            </p:nvSpPr>
            <p:spPr bwMode="auto">
              <a:xfrm>
                <a:off x="2270" y="323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5" name="Rectangle 820"/>
              <p:cNvSpPr>
                <a:spLocks noChangeArrowheads="1"/>
              </p:cNvSpPr>
              <p:nvPr/>
            </p:nvSpPr>
            <p:spPr bwMode="auto">
              <a:xfrm>
                <a:off x="2334" y="32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6" name="Rectangle 821"/>
              <p:cNvSpPr>
                <a:spLocks noChangeArrowheads="1"/>
              </p:cNvSpPr>
              <p:nvPr/>
            </p:nvSpPr>
            <p:spPr bwMode="auto">
              <a:xfrm>
                <a:off x="3249" y="323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7" name="Rectangle 822"/>
              <p:cNvSpPr>
                <a:spLocks noChangeArrowheads="1"/>
              </p:cNvSpPr>
              <p:nvPr/>
            </p:nvSpPr>
            <p:spPr bwMode="auto">
              <a:xfrm>
                <a:off x="3313" y="32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8" name="Rectangle 823"/>
              <p:cNvSpPr>
                <a:spLocks noChangeArrowheads="1"/>
              </p:cNvSpPr>
              <p:nvPr/>
            </p:nvSpPr>
            <p:spPr bwMode="auto">
              <a:xfrm>
                <a:off x="4139" y="323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9" name="Rectangle 824"/>
              <p:cNvSpPr>
                <a:spLocks noChangeArrowheads="1"/>
              </p:cNvSpPr>
              <p:nvPr/>
            </p:nvSpPr>
            <p:spPr bwMode="auto">
              <a:xfrm>
                <a:off x="4203" y="32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0" name="Rectangle 825"/>
              <p:cNvSpPr>
                <a:spLocks noChangeArrowheads="1"/>
              </p:cNvSpPr>
              <p:nvPr/>
            </p:nvSpPr>
            <p:spPr bwMode="auto">
              <a:xfrm>
                <a:off x="4604" y="323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1" name="Rectangle 826"/>
              <p:cNvSpPr>
                <a:spLocks noChangeArrowheads="1"/>
              </p:cNvSpPr>
              <p:nvPr/>
            </p:nvSpPr>
            <p:spPr bwMode="auto">
              <a:xfrm>
                <a:off x="4668" y="32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" name="Rectangle 827"/>
              <p:cNvSpPr>
                <a:spLocks noChangeArrowheads="1"/>
              </p:cNvSpPr>
              <p:nvPr/>
            </p:nvSpPr>
            <p:spPr bwMode="auto">
              <a:xfrm>
                <a:off x="1003" y="322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Line 828"/>
              <p:cNvSpPr>
                <a:spLocks noChangeShapeType="1"/>
              </p:cNvSpPr>
              <p:nvPr/>
            </p:nvSpPr>
            <p:spPr bwMode="auto">
              <a:xfrm>
                <a:off x="1003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Rectangle 829"/>
              <p:cNvSpPr>
                <a:spLocks noChangeArrowheads="1"/>
              </p:cNvSpPr>
              <p:nvPr/>
            </p:nvSpPr>
            <p:spPr bwMode="auto">
              <a:xfrm>
                <a:off x="1006" y="3225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Line 830"/>
              <p:cNvSpPr>
                <a:spLocks noChangeShapeType="1"/>
              </p:cNvSpPr>
              <p:nvPr/>
            </p:nvSpPr>
            <p:spPr bwMode="auto">
              <a:xfrm>
                <a:off x="1006" y="3225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Rectangle 831"/>
              <p:cNvSpPr>
                <a:spLocks noChangeArrowheads="1"/>
              </p:cNvSpPr>
              <p:nvPr/>
            </p:nvSpPr>
            <p:spPr bwMode="auto">
              <a:xfrm>
                <a:off x="1676" y="322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Line 832"/>
              <p:cNvSpPr>
                <a:spLocks noChangeShapeType="1"/>
              </p:cNvSpPr>
              <p:nvPr/>
            </p:nvSpPr>
            <p:spPr bwMode="auto">
              <a:xfrm>
                <a:off x="1676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Rectangle 833"/>
              <p:cNvSpPr>
                <a:spLocks noChangeArrowheads="1"/>
              </p:cNvSpPr>
              <p:nvPr/>
            </p:nvSpPr>
            <p:spPr bwMode="auto">
              <a:xfrm>
                <a:off x="1679" y="3225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Line 834"/>
              <p:cNvSpPr>
                <a:spLocks noChangeShapeType="1"/>
              </p:cNvSpPr>
              <p:nvPr/>
            </p:nvSpPr>
            <p:spPr bwMode="auto">
              <a:xfrm>
                <a:off x="1679" y="3225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0" name="Rectangle 835"/>
              <p:cNvSpPr>
                <a:spLocks noChangeArrowheads="1"/>
              </p:cNvSpPr>
              <p:nvPr/>
            </p:nvSpPr>
            <p:spPr bwMode="auto">
              <a:xfrm>
                <a:off x="2641" y="322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Line 836"/>
              <p:cNvSpPr>
                <a:spLocks noChangeShapeType="1"/>
              </p:cNvSpPr>
              <p:nvPr/>
            </p:nvSpPr>
            <p:spPr bwMode="auto">
              <a:xfrm>
                <a:off x="2641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2" name="Rectangle 837"/>
              <p:cNvSpPr>
                <a:spLocks noChangeArrowheads="1"/>
              </p:cNvSpPr>
              <p:nvPr/>
            </p:nvSpPr>
            <p:spPr bwMode="auto">
              <a:xfrm>
                <a:off x="2644" y="3225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Line 838"/>
              <p:cNvSpPr>
                <a:spLocks noChangeShapeType="1"/>
              </p:cNvSpPr>
              <p:nvPr/>
            </p:nvSpPr>
            <p:spPr bwMode="auto">
              <a:xfrm>
                <a:off x="2644" y="3225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4" name="Rectangle 839"/>
              <p:cNvSpPr>
                <a:spLocks noChangeArrowheads="1"/>
              </p:cNvSpPr>
              <p:nvPr/>
            </p:nvSpPr>
            <p:spPr bwMode="auto">
              <a:xfrm>
                <a:off x="3636" y="3225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5" name="Line 840"/>
              <p:cNvSpPr>
                <a:spLocks noChangeShapeType="1"/>
              </p:cNvSpPr>
              <p:nvPr/>
            </p:nvSpPr>
            <p:spPr bwMode="auto">
              <a:xfrm>
                <a:off x="3636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6" name="Rectangle 841"/>
              <p:cNvSpPr>
                <a:spLocks noChangeArrowheads="1"/>
              </p:cNvSpPr>
              <p:nvPr/>
            </p:nvSpPr>
            <p:spPr bwMode="auto">
              <a:xfrm>
                <a:off x="3640" y="3225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7" name="Line 842"/>
              <p:cNvSpPr>
                <a:spLocks noChangeShapeType="1"/>
              </p:cNvSpPr>
              <p:nvPr/>
            </p:nvSpPr>
            <p:spPr bwMode="auto">
              <a:xfrm>
                <a:off x="3640" y="3225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8" name="Rectangle 843"/>
              <p:cNvSpPr>
                <a:spLocks noChangeArrowheads="1"/>
              </p:cNvSpPr>
              <p:nvPr/>
            </p:nvSpPr>
            <p:spPr bwMode="auto">
              <a:xfrm>
                <a:off x="4419" y="322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Line 844"/>
              <p:cNvSpPr>
                <a:spLocks noChangeShapeType="1"/>
              </p:cNvSpPr>
              <p:nvPr/>
            </p:nvSpPr>
            <p:spPr bwMode="auto">
              <a:xfrm>
                <a:off x="4419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Rectangle 845"/>
              <p:cNvSpPr>
                <a:spLocks noChangeArrowheads="1"/>
              </p:cNvSpPr>
              <p:nvPr/>
            </p:nvSpPr>
            <p:spPr bwMode="auto">
              <a:xfrm>
                <a:off x="4422" y="3225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Line 846"/>
              <p:cNvSpPr>
                <a:spLocks noChangeShapeType="1"/>
              </p:cNvSpPr>
              <p:nvPr/>
            </p:nvSpPr>
            <p:spPr bwMode="auto">
              <a:xfrm>
                <a:off x="4422" y="3225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Rectangle 847"/>
              <p:cNvSpPr>
                <a:spLocks noChangeArrowheads="1"/>
              </p:cNvSpPr>
              <p:nvPr/>
            </p:nvSpPr>
            <p:spPr bwMode="auto">
              <a:xfrm>
                <a:off x="4852" y="3225"/>
                <a:ext cx="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Line 848"/>
              <p:cNvSpPr>
                <a:spLocks noChangeShapeType="1"/>
              </p:cNvSpPr>
              <p:nvPr/>
            </p:nvSpPr>
            <p:spPr bwMode="auto">
              <a:xfrm>
                <a:off x="4852" y="322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Rectangle 849"/>
              <p:cNvSpPr>
                <a:spLocks noChangeArrowheads="1"/>
              </p:cNvSpPr>
              <p:nvPr/>
            </p:nvSpPr>
            <p:spPr bwMode="auto">
              <a:xfrm>
                <a:off x="1003" y="3231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Line 850"/>
              <p:cNvSpPr>
                <a:spLocks noChangeShapeType="1"/>
              </p:cNvSpPr>
              <p:nvPr/>
            </p:nvSpPr>
            <p:spPr bwMode="auto">
              <a:xfrm>
                <a:off x="1003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Rectangle 851"/>
              <p:cNvSpPr>
                <a:spLocks noChangeArrowheads="1"/>
              </p:cNvSpPr>
              <p:nvPr/>
            </p:nvSpPr>
            <p:spPr bwMode="auto">
              <a:xfrm>
                <a:off x="1676" y="3231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Line 852"/>
              <p:cNvSpPr>
                <a:spLocks noChangeShapeType="1"/>
              </p:cNvSpPr>
              <p:nvPr/>
            </p:nvSpPr>
            <p:spPr bwMode="auto">
              <a:xfrm>
                <a:off x="1676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Rectangle 853"/>
              <p:cNvSpPr>
                <a:spLocks noChangeArrowheads="1"/>
              </p:cNvSpPr>
              <p:nvPr/>
            </p:nvSpPr>
            <p:spPr bwMode="auto">
              <a:xfrm>
                <a:off x="2641" y="3231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Line 854"/>
              <p:cNvSpPr>
                <a:spLocks noChangeShapeType="1"/>
              </p:cNvSpPr>
              <p:nvPr/>
            </p:nvSpPr>
            <p:spPr bwMode="auto">
              <a:xfrm>
                <a:off x="2641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Rectangle 855"/>
              <p:cNvSpPr>
                <a:spLocks noChangeArrowheads="1"/>
              </p:cNvSpPr>
              <p:nvPr/>
            </p:nvSpPr>
            <p:spPr bwMode="auto">
              <a:xfrm>
                <a:off x="3636" y="3231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Line 856"/>
              <p:cNvSpPr>
                <a:spLocks noChangeShapeType="1"/>
              </p:cNvSpPr>
              <p:nvPr/>
            </p:nvSpPr>
            <p:spPr bwMode="auto">
              <a:xfrm>
                <a:off x="3636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Rectangle 857"/>
              <p:cNvSpPr>
                <a:spLocks noChangeArrowheads="1"/>
              </p:cNvSpPr>
              <p:nvPr/>
            </p:nvSpPr>
            <p:spPr bwMode="auto">
              <a:xfrm>
                <a:off x="4419" y="3231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Line 858"/>
              <p:cNvSpPr>
                <a:spLocks noChangeShapeType="1"/>
              </p:cNvSpPr>
              <p:nvPr/>
            </p:nvSpPr>
            <p:spPr bwMode="auto">
              <a:xfrm>
                <a:off x="4419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4" name="Rectangle 859"/>
              <p:cNvSpPr>
                <a:spLocks noChangeArrowheads="1"/>
              </p:cNvSpPr>
              <p:nvPr/>
            </p:nvSpPr>
            <p:spPr bwMode="auto">
              <a:xfrm>
                <a:off x="4852" y="3231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5" name="Line 860"/>
              <p:cNvSpPr>
                <a:spLocks noChangeShapeType="1"/>
              </p:cNvSpPr>
              <p:nvPr/>
            </p:nvSpPr>
            <p:spPr bwMode="auto">
              <a:xfrm>
                <a:off x="4852" y="3231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6" name="Rectangle 861"/>
              <p:cNvSpPr>
                <a:spLocks noChangeArrowheads="1"/>
              </p:cNvSpPr>
              <p:nvPr/>
            </p:nvSpPr>
            <p:spPr bwMode="auto">
              <a:xfrm>
                <a:off x="1049" y="3354"/>
                <a:ext cx="28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Турал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862"/>
              <p:cNvSpPr>
                <a:spLocks noChangeArrowheads="1"/>
              </p:cNvSpPr>
              <p:nvPr/>
            </p:nvSpPr>
            <p:spPr bwMode="auto">
              <a:xfrm>
                <a:off x="1294" y="335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863"/>
              <p:cNvSpPr>
                <a:spLocks noChangeArrowheads="1"/>
              </p:cNvSpPr>
              <p:nvPr/>
            </p:nvSpPr>
            <p:spPr bwMode="auto">
              <a:xfrm>
                <a:off x="2268" y="335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864"/>
              <p:cNvSpPr>
                <a:spLocks noChangeArrowheads="1"/>
              </p:cNvSpPr>
              <p:nvPr/>
            </p:nvSpPr>
            <p:spPr bwMode="auto">
              <a:xfrm>
                <a:off x="2337" y="335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865"/>
              <p:cNvSpPr>
                <a:spLocks noChangeArrowheads="1"/>
              </p:cNvSpPr>
              <p:nvPr/>
            </p:nvSpPr>
            <p:spPr bwMode="auto">
              <a:xfrm>
                <a:off x="3248" y="335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866"/>
              <p:cNvSpPr>
                <a:spLocks noChangeArrowheads="1"/>
              </p:cNvSpPr>
              <p:nvPr/>
            </p:nvSpPr>
            <p:spPr bwMode="auto">
              <a:xfrm>
                <a:off x="3316" y="335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2" name="Rectangle 867"/>
              <p:cNvSpPr>
                <a:spLocks noChangeArrowheads="1"/>
              </p:cNvSpPr>
              <p:nvPr/>
            </p:nvSpPr>
            <p:spPr bwMode="auto">
              <a:xfrm>
                <a:off x="4136" y="335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3" name="Rectangle 868"/>
              <p:cNvSpPr>
                <a:spLocks noChangeArrowheads="1"/>
              </p:cNvSpPr>
              <p:nvPr/>
            </p:nvSpPr>
            <p:spPr bwMode="auto">
              <a:xfrm>
                <a:off x="4204" y="335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4" name="Rectangle 869"/>
              <p:cNvSpPr>
                <a:spLocks noChangeArrowheads="1"/>
              </p:cNvSpPr>
              <p:nvPr/>
            </p:nvSpPr>
            <p:spPr bwMode="auto">
              <a:xfrm>
                <a:off x="4603" y="335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5" name="Rectangle 870"/>
              <p:cNvSpPr>
                <a:spLocks noChangeArrowheads="1"/>
              </p:cNvSpPr>
              <p:nvPr/>
            </p:nvSpPr>
            <p:spPr bwMode="auto">
              <a:xfrm>
                <a:off x="4672" y="335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6" name="Rectangle 871"/>
              <p:cNvSpPr>
                <a:spLocks noChangeArrowheads="1"/>
              </p:cNvSpPr>
              <p:nvPr/>
            </p:nvSpPr>
            <p:spPr bwMode="auto">
              <a:xfrm>
                <a:off x="1003" y="335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7" name="Line 872"/>
              <p:cNvSpPr>
                <a:spLocks noChangeShapeType="1"/>
              </p:cNvSpPr>
              <p:nvPr/>
            </p:nvSpPr>
            <p:spPr bwMode="auto">
              <a:xfrm>
                <a:off x="1003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8" name="Rectangle 873"/>
              <p:cNvSpPr>
                <a:spLocks noChangeArrowheads="1"/>
              </p:cNvSpPr>
              <p:nvPr/>
            </p:nvSpPr>
            <p:spPr bwMode="auto">
              <a:xfrm>
                <a:off x="1006" y="3350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9" name="Line 874"/>
              <p:cNvSpPr>
                <a:spLocks noChangeShapeType="1"/>
              </p:cNvSpPr>
              <p:nvPr/>
            </p:nvSpPr>
            <p:spPr bwMode="auto">
              <a:xfrm>
                <a:off x="1006" y="3350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0" name="Rectangle 875"/>
              <p:cNvSpPr>
                <a:spLocks noChangeArrowheads="1"/>
              </p:cNvSpPr>
              <p:nvPr/>
            </p:nvSpPr>
            <p:spPr bwMode="auto">
              <a:xfrm>
                <a:off x="1676" y="335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1" name="Line 876"/>
              <p:cNvSpPr>
                <a:spLocks noChangeShapeType="1"/>
              </p:cNvSpPr>
              <p:nvPr/>
            </p:nvSpPr>
            <p:spPr bwMode="auto">
              <a:xfrm>
                <a:off x="1676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2" name="Rectangle 877"/>
              <p:cNvSpPr>
                <a:spLocks noChangeArrowheads="1"/>
              </p:cNvSpPr>
              <p:nvPr/>
            </p:nvSpPr>
            <p:spPr bwMode="auto">
              <a:xfrm>
                <a:off x="1679" y="3350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3" name="Line 878"/>
              <p:cNvSpPr>
                <a:spLocks noChangeShapeType="1"/>
              </p:cNvSpPr>
              <p:nvPr/>
            </p:nvSpPr>
            <p:spPr bwMode="auto">
              <a:xfrm>
                <a:off x="1679" y="3350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4" name="Rectangle 879"/>
              <p:cNvSpPr>
                <a:spLocks noChangeArrowheads="1"/>
              </p:cNvSpPr>
              <p:nvPr/>
            </p:nvSpPr>
            <p:spPr bwMode="auto">
              <a:xfrm>
                <a:off x="2641" y="335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5" name="Line 880"/>
              <p:cNvSpPr>
                <a:spLocks noChangeShapeType="1"/>
              </p:cNvSpPr>
              <p:nvPr/>
            </p:nvSpPr>
            <p:spPr bwMode="auto">
              <a:xfrm>
                <a:off x="2641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6" name="Rectangle 881"/>
              <p:cNvSpPr>
                <a:spLocks noChangeArrowheads="1"/>
              </p:cNvSpPr>
              <p:nvPr/>
            </p:nvSpPr>
            <p:spPr bwMode="auto">
              <a:xfrm>
                <a:off x="2644" y="3350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7" name="Line 882"/>
              <p:cNvSpPr>
                <a:spLocks noChangeShapeType="1"/>
              </p:cNvSpPr>
              <p:nvPr/>
            </p:nvSpPr>
            <p:spPr bwMode="auto">
              <a:xfrm>
                <a:off x="2644" y="3350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Rectangle 883"/>
              <p:cNvSpPr>
                <a:spLocks noChangeArrowheads="1"/>
              </p:cNvSpPr>
              <p:nvPr/>
            </p:nvSpPr>
            <p:spPr bwMode="auto">
              <a:xfrm>
                <a:off x="3636" y="335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9" name="Line 884"/>
              <p:cNvSpPr>
                <a:spLocks noChangeShapeType="1"/>
              </p:cNvSpPr>
              <p:nvPr/>
            </p:nvSpPr>
            <p:spPr bwMode="auto">
              <a:xfrm>
                <a:off x="3636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0" name="Rectangle 885"/>
              <p:cNvSpPr>
                <a:spLocks noChangeArrowheads="1"/>
              </p:cNvSpPr>
              <p:nvPr/>
            </p:nvSpPr>
            <p:spPr bwMode="auto">
              <a:xfrm>
                <a:off x="3640" y="3350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1" name="Line 886"/>
              <p:cNvSpPr>
                <a:spLocks noChangeShapeType="1"/>
              </p:cNvSpPr>
              <p:nvPr/>
            </p:nvSpPr>
            <p:spPr bwMode="auto">
              <a:xfrm>
                <a:off x="3640" y="3350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2" name="Rectangle 887"/>
              <p:cNvSpPr>
                <a:spLocks noChangeArrowheads="1"/>
              </p:cNvSpPr>
              <p:nvPr/>
            </p:nvSpPr>
            <p:spPr bwMode="auto">
              <a:xfrm>
                <a:off x="4419" y="335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3" name="Line 888"/>
              <p:cNvSpPr>
                <a:spLocks noChangeShapeType="1"/>
              </p:cNvSpPr>
              <p:nvPr/>
            </p:nvSpPr>
            <p:spPr bwMode="auto">
              <a:xfrm>
                <a:off x="4419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4" name="Rectangle 889"/>
              <p:cNvSpPr>
                <a:spLocks noChangeArrowheads="1"/>
              </p:cNvSpPr>
              <p:nvPr/>
            </p:nvSpPr>
            <p:spPr bwMode="auto">
              <a:xfrm>
                <a:off x="4422" y="3350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Line 890"/>
              <p:cNvSpPr>
                <a:spLocks noChangeShapeType="1"/>
              </p:cNvSpPr>
              <p:nvPr/>
            </p:nvSpPr>
            <p:spPr bwMode="auto">
              <a:xfrm>
                <a:off x="4422" y="3350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Rectangle 891"/>
              <p:cNvSpPr>
                <a:spLocks noChangeArrowheads="1"/>
              </p:cNvSpPr>
              <p:nvPr/>
            </p:nvSpPr>
            <p:spPr bwMode="auto">
              <a:xfrm>
                <a:off x="4852" y="335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Line 892"/>
              <p:cNvSpPr>
                <a:spLocks noChangeShapeType="1"/>
              </p:cNvSpPr>
              <p:nvPr/>
            </p:nvSpPr>
            <p:spPr bwMode="auto">
              <a:xfrm>
                <a:off x="4852" y="335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Rectangle 893"/>
              <p:cNvSpPr>
                <a:spLocks noChangeArrowheads="1"/>
              </p:cNvSpPr>
              <p:nvPr/>
            </p:nvSpPr>
            <p:spPr bwMode="auto">
              <a:xfrm>
                <a:off x="1003" y="3355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9" name="Line 894"/>
              <p:cNvSpPr>
                <a:spLocks noChangeShapeType="1"/>
              </p:cNvSpPr>
              <p:nvPr/>
            </p:nvSpPr>
            <p:spPr bwMode="auto">
              <a:xfrm>
                <a:off x="1003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0" name="Rectangle 895"/>
              <p:cNvSpPr>
                <a:spLocks noChangeArrowheads="1"/>
              </p:cNvSpPr>
              <p:nvPr/>
            </p:nvSpPr>
            <p:spPr bwMode="auto">
              <a:xfrm>
                <a:off x="1676" y="3355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Line 896"/>
              <p:cNvSpPr>
                <a:spLocks noChangeShapeType="1"/>
              </p:cNvSpPr>
              <p:nvPr/>
            </p:nvSpPr>
            <p:spPr bwMode="auto">
              <a:xfrm>
                <a:off x="1676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2" name="Rectangle 897"/>
              <p:cNvSpPr>
                <a:spLocks noChangeArrowheads="1"/>
              </p:cNvSpPr>
              <p:nvPr/>
            </p:nvSpPr>
            <p:spPr bwMode="auto">
              <a:xfrm>
                <a:off x="2641" y="3355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3" name="Line 898"/>
              <p:cNvSpPr>
                <a:spLocks noChangeShapeType="1"/>
              </p:cNvSpPr>
              <p:nvPr/>
            </p:nvSpPr>
            <p:spPr bwMode="auto">
              <a:xfrm>
                <a:off x="2641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4" name="Rectangle 899"/>
              <p:cNvSpPr>
                <a:spLocks noChangeArrowheads="1"/>
              </p:cNvSpPr>
              <p:nvPr/>
            </p:nvSpPr>
            <p:spPr bwMode="auto">
              <a:xfrm>
                <a:off x="3636" y="3355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5" name="Line 900"/>
              <p:cNvSpPr>
                <a:spLocks noChangeShapeType="1"/>
              </p:cNvSpPr>
              <p:nvPr/>
            </p:nvSpPr>
            <p:spPr bwMode="auto">
              <a:xfrm>
                <a:off x="3636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6" name="Rectangle 901"/>
              <p:cNvSpPr>
                <a:spLocks noChangeArrowheads="1"/>
              </p:cNvSpPr>
              <p:nvPr/>
            </p:nvSpPr>
            <p:spPr bwMode="auto">
              <a:xfrm>
                <a:off x="4419" y="3355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7" name="Line 902"/>
              <p:cNvSpPr>
                <a:spLocks noChangeShapeType="1"/>
              </p:cNvSpPr>
              <p:nvPr/>
            </p:nvSpPr>
            <p:spPr bwMode="auto">
              <a:xfrm>
                <a:off x="4419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8" name="Rectangle 903"/>
              <p:cNvSpPr>
                <a:spLocks noChangeArrowheads="1"/>
              </p:cNvSpPr>
              <p:nvPr/>
            </p:nvSpPr>
            <p:spPr bwMode="auto">
              <a:xfrm>
                <a:off x="4852" y="3355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9" name="Line 904"/>
              <p:cNvSpPr>
                <a:spLocks noChangeShapeType="1"/>
              </p:cNvSpPr>
              <p:nvPr/>
            </p:nvSpPr>
            <p:spPr bwMode="auto">
              <a:xfrm>
                <a:off x="4852" y="3355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0" name="Rectangle 905"/>
              <p:cNvSpPr>
                <a:spLocks noChangeArrowheads="1"/>
              </p:cNvSpPr>
              <p:nvPr/>
            </p:nvSpPr>
            <p:spPr bwMode="auto">
              <a:xfrm>
                <a:off x="1049" y="3478"/>
                <a:ext cx="48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Александр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1" name="Rectangle 906"/>
              <p:cNvSpPr>
                <a:spLocks noChangeArrowheads="1"/>
              </p:cNvSpPr>
              <p:nvPr/>
            </p:nvSpPr>
            <p:spPr bwMode="auto">
              <a:xfrm>
                <a:off x="1489" y="347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2" name="Rectangle 907"/>
              <p:cNvSpPr>
                <a:spLocks noChangeArrowheads="1"/>
              </p:cNvSpPr>
              <p:nvPr/>
            </p:nvSpPr>
            <p:spPr bwMode="auto">
              <a:xfrm>
                <a:off x="2268" y="3478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3" name="Rectangle 908"/>
              <p:cNvSpPr>
                <a:spLocks noChangeArrowheads="1"/>
              </p:cNvSpPr>
              <p:nvPr/>
            </p:nvSpPr>
            <p:spPr bwMode="auto">
              <a:xfrm>
                <a:off x="2337" y="347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Rectangle 909"/>
              <p:cNvSpPr>
                <a:spLocks noChangeArrowheads="1"/>
              </p:cNvSpPr>
              <p:nvPr/>
            </p:nvSpPr>
            <p:spPr bwMode="auto">
              <a:xfrm>
                <a:off x="3249" y="347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5" name="Rectangle 910"/>
              <p:cNvSpPr>
                <a:spLocks noChangeArrowheads="1"/>
              </p:cNvSpPr>
              <p:nvPr/>
            </p:nvSpPr>
            <p:spPr bwMode="auto">
              <a:xfrm>
                <a:off x="3313" y="347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6" name="Rectangle 911"/>
              <p:cNvSpPr>
                <a:spLocks noChangeArrowheads="1"/>
              </p:cNvSpPr>
              <p:nvPr/>
            </p:nvSpPr>
            <p:spPr bwMode="auto">
              <a:xfrm>
                <a:off x="4139" y="347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7" name="Rectangle 912"/>
              <p:cNvSpPr>
                <a:spLocks noChangeArrowheads="1"/>
              </p:cNvSpPr>
              <p:nvPr/>
            </p:nvSpPr>
            <p:spPr bwMode="auto">
              <a:xfrm>
                <a:off x="4203" y="347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8" name="Rectangle 913"/>
              <p:cNvSpPr>
                <a:spLocks noChangeArrowheads="1"/>
              </p:cNvSpPr>
              <p:nvPr/>
            </p:nvSpPr>
            <p:spPr bwMode="auto">
              <a:xfrm>
                <a:off x="4604" y="3478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9" name="Rectangle 914"/>
              <p:cNvSpPr>
                <a:spLocks noChangeArrowheads="1"/>
              </p:cNvSpPr>
              <p:nvPr/>
            </p:nvSpPr>
            <p:spPr bwMode="auto">
              <a:xfrm>
                <a:off x="4668" y="3478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0" name="Rectangle 915"/>
              <p:cNvSpPr>
                <a:spLocks noChangeArrowheads="1"/>
              </p:cNvSpPr>
              <p:nvPr/>
            </p:nvSpPr>
            <p:spPr bwMode="auto">
              <a:xfrm>
                <a:off x="1003" y="347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1" name="Line 916"/>
              <p:cNvSpPr>
                <a:spLocks noChangeShapeType="1"/>
              </p:cNvSpPr>
              <p:nvPr/>
            </p:nvSpPr>
            <p:spPr bwMode="auto">
              <a:xfrm>
                <a:off x="1003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2" name="Rectangle 917"/>
              <p:cNvSpPr>
                <a:spLocks noChangeArrowheads="1"/>
              </p:cNvSpPr>
              <p:nvPr/>
            </p:nvSpPr>
            <p:spPr bwMode="auto">
              <a:xfrm>
                <a:off x="1006" y="3473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3" name="Line 918"/>
              <p:cNvSpPr>
                <a:spLocks noChangeShapeType="1"/>
              </p:cNvSpPr>
              <p:nvPr/>
            </p:nvSpPr>
            <p:spPr bwMode="auto">
              <a:xfrm>
                <a:off x="1006" y="3473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4" name="Rectangle 919"/>
              <p:cNvSpPr>
                <a:spLocks noChangeArrowheads="1"/>
              </p:cNvSpPr>
              <p:nvPr/>
            </p:nvSpPr>
            <p:spPr bwMode="auto">
              <a:xfrm>
                <a:off x="1676" y="347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5" name="Line 920"/>
              <p:cNvSpPr>
                <a:spLocks noChangeShapeType="1"/>
              </p:cNvSpPr>
              <p:nvPr/>
            </p:nvSpPr>
            <p:spPr bwMode="auto">
              <a:xfrm>
                <a:off x="1676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6" name="Rectangle 921"/>
              <p:cNvSpPr>
                <a:spLocks noChangeArrowheads="1"/>
              </p:cNvSpPr>
              <p:nvPr/>
            </p:nvSpPr>
            <p:spPr bwMode="auto">
              <a:xfrm>
                <a:off x="1679" y="3473"/>
                <a:ext cx="96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7" name="Line 922"/>
              <p:cNvSpPr>
                <a:spLocks noChangeShapeType="1"/>
              </p:cNvSpPr>
              <p:nvPr/>
            </p:nvSpPr>
            <p:spPr bwMode="auto">
              <a:xfrm>
                <a:off x="1679" y="3473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8" name="Rectangle 923"/>
              <p:cNvSpPr>
                <a:spLocks noChangeArrowheads="1"/>
              </p:cNvSpPr>
              <p:nvPr/>
            </p:nvSpPr>
            <p:spPr bwMode="auto">
              <a:xfrm>
                <a:off x="2641" y="347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9" name="Line 924"/>
              <p:cNvSpPr>
                <a:spLocks noChangeShapeType="1"/>
              </p:cNvSpPr>
              <p:nvPr/>
            </p:nvSpPr>
            <p:spPr bwMode="auto">
              <a:xfrm>
                <a:off x="2641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Rectangle 925"/>
              <p:cNvSpPr>
                <a:spLocks noChangeArrowheads="1"/>
              </p:cNvSpPr>
              <p:nvPr/>
            </p:nvSpPr>
            <p:spPr bwMode="auto">
              <a:xfrm>
                <a:off x="2644" y="3473"/>
                <a:ext cx="99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Line 926"/>
              <p:cNvSpPr>
                <a:spLocks noChangeShapeType="1"/>
              </p:cNvSpPr>
              <p:nvPr/>
            </p:nvSpPr>
            <p:spPr bwMode="auto">
              <a:xfrm>
                <a:off x="2644" y="3473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Rectangle 927"/>
              <p:cNvSpPr>
                <a:spLocks noChangeArrowheads="1"/>
              </p:cNvSpPr>
              <p:nvPr/>
            </p:nvSpPr>
            <p:spPr bwMode="auto">
              <a:xfrm>
                <a:off x="3636" y="347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" name="Line 928"/>
              <p:cNvSpPr>
                <a:spLocks noChangeShapeType="1"/>
              </p:cNvSpPr>
              <p:nvPr/>
            </p:nvSpPr>
            <p:spPr bwMode="auto">
              <a:xfrm>
                <a:off x="3636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" name="Rectangle 929"/>
              <p:cNvSpPr>
                <a:spLocks noChangeArrowheads="1"/>
              </p:cNvSpPr>
              <p:nvPr/>
            </p:nvSpPr>
            <p:spPr bwMode="auto">
              <a:xfrm>
                <a:off x="3640" y="3473"/>
                <a:ext cx="77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Line 930"/>
              <p:cNvSpPr>
                <a:spLocks noChangeShapeType="1"/>
              </p:cNvSpPr>
              <p:nvPr/>
            </p:nvSpPr>
            <p:spPr bwMode="auto">
              <a:xfrm>
                <a:off x="3640" y="3473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Rectangle 931"/>
              <p:cNvSpPr>
                <a:spLocks noChangeArrowheads="1"/>
              </p:cNvSpPr>
              <p:nvPr/>
            </p:nvSpPr>
            <p:spPr bwMode="auto">
              <a:xfrm>
                <a:off x="4419" y="3473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Line 932"/>
              <p:cNvSpPr>
                <a:spLocks noChangeShapeType="1"/>
              </p:cNvSpPr>
              <p:nvPr/>
            </p:nvSpPr>
            <p:spPr bwMode="auto">
              <a:xfrm>
                <a:off x="4419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Rectangle 933"/>
              <p:cNvSpPr>
                <a:spLocks noChangeArrowheads="1"/>
              </p:cNvSpPr>
              <p:nvPr/>
            </p:nvSpPr>
            <p:spPr bwMode="auto">
              <a:xfrm>
                <a:off x="4422" y="3473"/>
                <a:ext cx="4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Line 934"/>
              <p:cNvSpPr>
                <a:spLocks noChangeShapeType="1"/>
              </p:cNvSpPr>
              <p:nvPr/>
            </p:nvSpPr>
            <p:spPr bwMode="auto">
              <a:xfrm>
                <a:off x="4422" y="3473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Rectangle 935"/>
              <p:cNvSpPr>
                <a:spLocks noChangeArrowheads="1"/>
              </p:cNvSpPr>
              <p:nvPr/>
            </p:nvSpPr>
            <p:spPr bwMode="auto">
              <a:xfrm>
                <a:off x="4852" y="347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Line 936"/>
              <p:cNvSpPr>
                <a:spLocks noChangeShapeType="1"/>
              </p:cNvSpPr>
              <p:nvPr/>
            </p:nvSpPr>
            <p:spPr bwMode="auto">
              <a:xfrm>
                <a:off x="4852" y="3473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Rectangle 937"/>
              <p:cNvSpPr>
                <a:spLocks noChangeArrowheads="1"/>
              </p:cNvSpPr>
              <p:nvPr/>
            </p:nvSpPr>
            <p:spPr bwMode="auto">
              <a:xfrm>
                <a:off x="1003" y="3478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Line 938"/>
              <p:cNvSpPr>
                <a:spLocks noChangeShapeType="1"/>
              </p:cNvSpPr>
              <p:nvPr/>
            </p:nvSpPr>
            <p:spPr bwMode="auto">
              <a:xfrm>
                <a:off x="1003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Rectangle 939"/>
              <p:cNvSpPr>
                <a:spLocks noChangeArrowheads="1"/>
              </p:cNvSpPr>
              <p:nvPr/>
            </p:nvSpPr>
            <p:spPr bwMode="auto">
              <a:xfrm>
                <a:off x="1676" y="3478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Line 940"/>
              <p:cNvSpPr>
                <a:spLocks noChangeShapeType="1"/>
              </p:cNvSpPr>
              <p:nvPr/>
            </p:nvSpPr>
            <p:spPr bwMode="auto">
              <a:xfrm>
                <a:off x="1676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Rectangle 941"/>
              <p:cNvSpPr>
                <a:spLocks noChangeArrowheads="1"/>
              </p:cNvSpPr>
              <p:nvPr/>
            </p:nvSpPr>
            <p:spPr bwMode="auto">
              <a:xfrm>
                <a:off x="2641" y="3478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Line 942"/>
              <p:cNvSpPr>
                <a:spLocks noChangeShapeType="1"/>
              </p:cNvSpPr>
              <p:nvPr/>
            </p:nvSpPr>
            <p:spPr bwMode="auto">
              <a:xfrm>
                <a:off x="2641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Rectangle 943"/>
              <p:cNvSpPr>
                <a:spLocks noChangeArrowheads="1"/>
              </p:cNvSpPr>
              <p:nvPr/>
            </p:nvSpPr>
            <p:spPr bwMode="auto">
              <a:xfrm>
                <a:off x="3636" y="3478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Line 944"/>
              <p:cNvSpPr>
                <a:spLocks noChangeShapeType="1"/>
              </p:cNvSpPr>
              <p:nvPr/>
            </p:nvSpPr>
            <p:spPr bwMode="auto">
              <a:xfrm>
                <a:off x="3636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Rectangle 945"/>
              <p:cNvSpPr>
                <a:spLocks noChangeArrowheads="1"/>
              </p:cNvSpPr>
              <p:nvPr/>
            </p:nvSpPr>
            <p:spPr bwMode="auto">
              <a:xfrm>
                <a:off x="4419" y="3478"/>
                <a:ext cx="3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Line 946"/>
              <p:cNvSpPr>
                <a:spLocks noChangeShapeType="1"/>
              </p:cNvSpPr>
              <p:nvPr/>
            </p:nvSpPr>
            <p:spPr bwMode="auto">
              <a:xfrm>
                <a:off x="4419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Rectangle 947"/>
              <p:cNvSpPr>
                <a:spLocks noChangeArrowheads="1"/>
              </p:cNvSpPr>
              <p:nvPr/>
            </p:nvSpPr>
            <p:spPr bwMode="auto">
              <a:xfrm>
                <a:off x="4852" y="3478"/>
                <a:ext cx="4" cy="1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Line 948"/>
              <p:cNvSpPr>
                <a:spLocks noChangeShapeType="1"/>
              </p:cNvSpPr>
              <p:nvPr/>
            </p:nvSpPr>
            <p:spPr bwMode="auto">
              <a:xfrm>
                <a:off x="4852" y="3478"/>
                <a:ext cx="0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Rectangle 949"/>
              <p:cNvSpPr>
                <a:spLocks noChangeArrowheads="1"/>
              </p:cNvSpPr>
              <p:nvPr/>
            </p:nvSpPr>
            <p:spPr bwMode="auto">
              <a:xfrm>
                <a:off x="1049" y="3601"/>
                <a:ext cx="31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Алена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5" name="Rectangle 950"/>
              <p:cNvSpPr>
                <a:spLocks noChangeArrowheads="1"/>
              </p:cNvSpPr>
              <p:nvPr/>
            </p:nvSpPr>
            <p:spPr bwMode="auto">
              <a:xfrm>
                <a:off x="1327" y="360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6" name="Rectangle 951"/>
              <p:cNvSpPr>
                <a:spLocks noChangeArrowheads="1"/>
              </p:cNvSpPr>
              <p:nvPr/>
            </p:nvSpPr>
            <p:spPr bwMode="auto">
              <a:xfrm>
                <a:off x="2270" y="360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" name="Rectangle 952"/>
              <p:cNvSpPr>
                <a:spLocks noChangeArrowheads="1"/>
              </p:cNvSpPr>
              <p:nvPr/>
            </p:nvSpPr>
            <p:spPr bwMode="auto">
              <a:xfrm>
                <a:off x="2334" y="360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8" name="Rectangle 953"/>
              <p:cNvSpPr>
                <a:spLocks noChangeArrowheads="1"/>
              </p:cNvSpPr>
              <p:nvPr/>
            </p:nvSpPr>
            <p:spPr bwMode="auto">
              <a:xfrm>
                <a:off x="3249" y="360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" name="Rectangle 954"/>
              <p:cNvSpPr>
                <a:spLocks noChangeArrowheads="1"/>
              </p:cNvSpPr>
              <p:nvPr/>
            </p:nvSpPr>
            <p:spPr bwMode="auto">
              <a:xfrm>
                <a:off x="3313" y="360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0" name="Rectangle 955"/>
              <p:cNvSpPr>
                <a:spLocks noChangeArrowheads="1"/>
              </p:cNvSpPr>
              <p:nvPr/>
            </p:nvSpPr>
            <p:spPr bwMode="auto">
              <a:xfrm>
                <a:off x="4139" y="360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1" name="Rectangle 956"/>
              <p:cNvSpPr>
                <a:spLocks noChangeArrowheads="1"/>
              </p:cNvSpPr>
              <p:nvPr/>
            </p:nvSpPr>
            <p:spPr bwMode="auto">
              <a:xfrm>
                <a:off x="4203" y="360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2" name="Rectangle 957"/>
              <p:cNvSpPr>
                <a:spLocks noChangeArrowheads="1"/>
              </p:cNvSpPr>
              <p:nvPr/>
            </p:nvSpPr>
            <p:spPr bwMode="auto">
              <a:xfrm>
                <a:off x="4604" y="3601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3" name="Rectangle 958"/>
              <p:cNvSpPr>
                <a:spLocks noChangeArrowheads="1"/>
              </p:cNvSpPr>
              <p:nvPr/>
            </p:nvSpPr>
            <p:spPr bwMode="auto">
              <a:xfrm>
                <a:off x="4668" y="360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4" name="Rectangle 959"/>
              <p:cNvSpPr>
                <a:spLocks noChangeArrowheads="1"/>
              </p:cNvSpPr>
              <p:nvPr/>
            </p:nvSpPr>
            <p:spPr bwMode="auto">
              <a:xfrm>
                <a:off x="1003" y="359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Line 960"/>
              <p:cNvSpPr>
                <a:spLocks noChangeShapeType="1"/>
              </p:cNvSpPr>
              <p:nvPr/>
            </p:nvSpPr>
            <p:spPr bwMode="auto">
              <a:xfrm>
                <a:off x="1003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Rectangle 961"/>
              <p:cNvSpPr>
                <a:spLocks noChangeArrowheads="1"/>
              </p:cNvSpPr>
              <p:nvPr/>
            </p:nvSpPr>
            <p:spPr bwMode="auto">
              <a:xfrm>
                <a:off x="1006" y="3597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Line 962"/>
              <p:cNvSpPr>
                <a:spLocks noChangeShapeType="1"/>
              </p:cNvSpPr>
              <p:nvPr/>
            </p:nvSpPr>
            <p:spPr bwMode="auto">
              <a:xfrm>
                <a:off x="1006" y="3597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Rectangle 963"/>
              <p:cNvSpPr>
                <a:spLocks noChangeArrowheads="1"/>
              </p:cNvSpPr>
              <p:nvPr/>
            </p:nvSpPr>
            <p:spPr bwMode="auto">
              <a:xfrm>
                <a:off x="1676" y="359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Line 964"/>
              <p:cNvSpPr>
                <a:spLocks noChangeShapeType="1"/>
              </p:cNvSpPr>
              <p:nvPr/>
            </p:nvSpPr>
            <p:spPr bwMode="auto">
              <a:xfrm>
                <a:off x="1676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Rectangle 965"/>
              <p:cNvSpPr>
                <a:spLocks noChangeArrowheads="1"/>
              </p:cNvSpPr>
              <p:nvPr/>
            </p:nvSpPr>
            <p:spPr bwMode="auto">
              <a:xfrm>
                <a:off x="1679" y="3597"/>
                <a:ext cx="9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Line 966"/>
              <p:cNvSpPr>
                <a:spLocks noChangeShapeType="1"/>
              </p:cNvSpPr>
              <p:nvPr/>
            </p:nvSpPr>
            <p:spPr bwMode="auto">
              <a:xfrm>
                <a:off x="1679" y="3597"/>
                <a:ext cx="9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Rectangle 967"/>
              <p:cNvSpPr>
                <a:spLocks noChangeArrowheads="1"/>
              </p:cNvSpPr>
              <p:nvPr/>
            </p:nvSpPr>
            <p:spPr bwMode="auto">
              <a:xfrm>
                <a:off x="2641" y="359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Line 968"/>
              <p:cNvSpPr>
                <a:spLocks noChangeShapeType="1"/>
              </p:cNvSpPr>
              <p:nvPr/>
            </p:nvSpPr>
            <p:spPr bwMode="auto">
              <a:xfrm>
                <a:off x="2641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Rectangle 969"/>
              <p:cNvSpPr>
                <a:spLocks noChangeArrowheads="1"/>
              </p:cNvSpPr>
              <p:nvPr/>
            </p:nvSpPr>
            <p:spPr bwMode="auto">
              <a:xfrm>
                <a:off x="2644" y="3597"/>
                <a:ext cx="9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Line 970"/>
              <p:cNvSpPr>
                <a:spLocks noChangeShapeType="1"/>
              </p:cNvSpPr>
              <p:nvPr/>
            </p:nvSpPr>
            <p:spPr bwMode="auto">
              <a:xfrm>
                <a:off x="2644" y="3597"/>
                <a:ext cx="9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6" name="Rectangle 971"/>
              <p:cNvSpPr>
                <a:spLocks noChangeArrowheads="1"/>
              </p:cNvSpPr>
              <p:nvPr/>
            </p:nvSpPr>
            <p:spPr bwMode="auto">
              <a:xfrm>
                <a:off x="3636" y="359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7" name="Line 972"/>
              <p:cNvSpPr>
                <a:spLocks noChangeShapeType="1"/>
              </p:cNvSpPr>
              <p:nvPr/>
            </p:nvSpPr>
            <p:spPr bwMode="auto">
              <a:xfrm>
                <a:off x="3636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8" name="Rectangle 973"/>
              <p:cNvSpPr>
                <a:spLocks noChangeArrowheads="1"/>
              </p:cNvSpPr>
              <p:nvPr/>
            </p:nvSpPr>
            <p:spPr bwMode="auto">
              <a:xfrm>
                <a:off x="3640" y="3597"/>
                <a:ext cx="77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9" name="Line 974"/>
              <p:cNvSpPr>
                <a:spLocks noChangeShapeType="1"/>
              </p:cNvSpPr>
              <p:nvPr/>
            </p:nvSpPr>
            <p:spPr bwMode="auto">
              <a:xfrm>
                <a:off x="3640" y="3597"/>
                <a:ext cx="77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0" name="Rectangle 975"/>
              <p:cNvSpPr>
                <a:spLocks noChangeArrowheads="1"/>
              </p:cNvSpPr>
              <p:nvPr/>
            </p:nvSpPr>
            <p:spPr bwMode="auto">
              <a:xfrm>
                <a:off x="4419" y="3597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1" name="Line 976"/>
              <p:cNvSpPr>
                <a:spLocks noChangeShapeType="1"/>
              </p:cNvSpPr>
              <p:nvPr/>
            </p:nvSpPr>
            <p:spPr bwMode="auto">
              <a:xfrm>
                <a:off x="4419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2" name="Rectangle 977"/>
              <p:cNvSpPr>
                <a:spLocks noChangeArrowheads="1"/>
              </p:cNvSpPr>
              <p:nvPr/>
            </p:nvSpPr>
            <p:spPr bwMode="auto">
              <a:xfrm>
                <a:off x="4422" y="3597"/>
                <a:ext cx="4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3" name="Line 978"/>
              <p:cNvSpPr>
                <a:spLocks noChangeShapeType="1"/>
              </p:cNvSpPr>
              <p:nvPr/>
            </p:nvSpPr>
            <p:spPr bwMode="auto">
              <a:xfrm>
                <a:off x="4422" y="3597"/>
                <a:ext cx="4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Rectangle 979"/>
              <p:cNvSpPr>
                <a:spLocks noChangeArrowheads="1"/>
              </p:cNvSpPr>
              <p:nvPr/>
            </p:nvSpPr>
            <p:spPr bwMode="auto">
              <a:xfrm>
                <a:off x="4852" y="359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Line 980"/>
              <p:cNvSpPr>
                <a:spLocks noChangeShapeType="1"/>
              </p:cNvSpPr>
              <p:nvPr/>
            </p:nvSpPr>
            <p:spPr bwMode="auto">
              <a:xfrm>
                <a:off x="4852" y="359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Rectangle 981"/>
              <p:cNvSpPr>
                <a:spLocks noChangeArrowheads="1"/>
              </p:cNvSpPr>
              <p:nvPr/>
            </p:nvSpPr>
            <p:spPr bwMode="auto">
              <a:xfrm>
                <a:off x="1003" y="3602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Line 982"/>
              <p:cNvSpPr>
                <a:spLocks noChangeShapeType="1"/>
              </p:cNvSpPr>
              <p:nvPr/>
            </p:nvSpPr>
            <p:spPr bwMode="auto">
              <a:xfrm>
                <a:off x="1003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Rectangle 983"/>
              <p:cNvSpPr>
                <a:spLocks noChangeArrowheads="1"/>
              </p:cNvSpPr>
              <p:nvPr/>
            </p:nvSpPr>
            <p:spPr bwMode="auto">
              <a:xfrm>
                <a:off x="1676" y="3602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Line 984"/>
              <p:cNvSpPr>
                <a:spLocks noChangeShapeType="1"/>
              </p:cNvSpPr>
              <p:nvPr/>
            </p:nvSpPr>
            <p:spPr bwMode="auto">
              <a:xfrm>
                <a:off x="1676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0" name="Rectangle 985"/>
              <p:cNvSpPr>
                <a:spLocks noChangeArrowheads="1"/>
              </p:cNvSpPr>
              <p:nvPr/>
            </p:nvSpPr>
            <p:spPr bwMode="auto">
              <a:xfrm>
                <a:off x="2641" y="3602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1" name="Line 986"/>
              <p:cNvSpPr>
                <a:spLocks noChangeShapeType="1"/>
              </p:cNvSpPr>
              <p:nvPr/>
            </p:nvSpPr>
            <p:spPr bwMode="auto">
              <a:xfrm>
                <a:off x="2641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2" name="Rectangle 987"/>
              <p:cNvSpPr>
                <a:spLocks noChangeArrowheads="1"/>
              </p:cNvSpPr>
              <p:nvPr/>
            </p:nvSpPr>
            <p:spPr bwMode="auto">
              <a:xfrm>
                <a:off x="3636" y="3602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Line 988"/>
              <p:cNvSpPr>
                <a:spLocks noChangeShapeType="1"/>
              </p:cNvSpPr>
              <p:nvPr/>
            </p:nvSpPr>
            <p:spPr bwMode="auto">
              <a:xfrm>
                <a:off x="3636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4" name="Rectangle 989"/>
              <p:cNvSpPr>
                <a:spLocks noChangeArrowheads="1"/>
              </p:cNvSpPr>
              <p:nvPr/>
            </p:nvSpPr>
            <p:spPr bwMode="auto">
              <a:xfrm>
                <a:off x="4419" y="3602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5" name="Line 990"/>
              <p:cNvSpPr>
                <a:spLocks noChangeShapeType="1"/>
              </p:cNvSpPr>
              <p:nvPr/>
            </p:nvSpPr>
            <p:spPr bwMode="auto">
              <a:xfrm>
                <a:off x="4419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Rectangle 991"/>
              <p:cNvSpPr>
                <a:spLocks noChangeArrowheads="1"/>
              </p:cNvSpPr>
              <p:nvPr/>
            </p:nvSpPr>
            <p:spPr bwMode="auto">
              <a:xfrm>
                <a:off x="4852" y="3602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Line 992"/>
              <p:cNvSpPr>
                <a:spLocks noChangeShapeType="1"/>
              </p:cNvSpPr>
              <p:nvPr/>
            </p:nvSpPr>
            <p:spPr bwMode="auto">
              <a:xfrm>
                <a:off x="4852" y="3602"/>
                <a:ext cx="0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Rectangle 993"/>
              <p:cNvSpPr>
                <a:spLocks noChangeArrowheads="1"/>
              </p:cNvSpPr>
              <p:nvPr/>
            </p:nvSpPr>
            <p:spPr bwMode="auto">
              <a:xfrm>
                <a:off x="1049" y="3725"/>
                <a:ext cx="46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Михаил Б.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9" name="Rectangle 994"/>
              <p:cNvSpPr>
                <a:spLocks noChangeArrowheads="1"/>
              </p:cNvSpPr>
              <p:nvPr/>
            </p:nvSpPr>
            <p:spPr bwMode="auto">
              <a:xfrm>
                <a:off x="1479" y="372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0" name="Rectangle 995"/>
              <p:cNvSpPr>
                <a:spLocks noChangeArrowheads="1"/>
              </p:cNvSpPr>
              <p:nvPr/>
            </p:nvSpPr>
            <p:spPr bwMode="auto">
              <a:xfrm>
                <a:off x="2268" y="372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1" name="Rectangle 996"/>
              <p:cNvSpPr>
                <a:spLocks noChangeArrowheads="1"/>
              </p:cNvSpPr>
              <p:nvPr/>
            </p:nvSpPr>
            <p:spPr bwMode="auto">
              <a:xfrm>
                <a:off x="2337" y="372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2" name="Rectangle 997"/>
              <p:cNvSpPr>
                <a:spLocks noChangeArrowheads="1"/>
              </p:cNvSpPr>
              <p:nvPr/>
            </p:nvSpPr>
            <p:spPr bwMode="auto">
              <a:xfrm>
                <a:off x="3249" y="3725"/>
                <a:ext cx="1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3" name="Rectangle 998"/>
              <p:cNvSpPr>
                <a:spLocks noChangeArrowheads="1"/>
              </p:cNvSpPr>
              <p:nvPr/>
            </p:nvSpPr>
            <p:spPr bwMode="auto">
              <a:xfrm>
                <a:off x="3313" y="372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4" name="Rectangle 999"/>
              <p:cNvSpPr>
                <a:spLocks noChangeArrowheads="1"/>
              </p:cNvSpPr>
              <p:nvPr/>
            </p:nvSpPr>
            <p:spPr bwMode="auto">
              <a:xfrm>
                <a:off x="4136" y="372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5" name="Rectangle 1000"/>
              <p:cNvSpPr>
                <a:spLocks noChangeArrowheads="1"/>
              </p:cNvSpPr>
              <p:nvPr/>
            </p:nvSpPr>
            <p:spPr bwMode="auto">
              <a:xfrm>
                <a:off x="4204" y="372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6" name="Rectangle 1001"/>
              <p:cNvSpPr>
                <a:spLocks noChangeArrowheads="1"/>
              </p:cNvSpPr>
              <p:nvPr/>
            </p:nvSpPr>
            <p:spPr bwMode="auto">
              <a:xfrm>
                <a:off x="4603" y="372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7" name="Rectangle 1002"/>
              <p:cNvSpPr>
                <a:spLocks noChangeArrowheads="1"/>
              </p:cNvSpPr>
              <p:nvPr/>
            </p:nvSpPr>
            <p:spPr bwMode="auto">
              <a:xfrm>
                <a:off x="4672" y="372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8" name="Rectangle 1003"/>
              <p:cNvSpPr>
                <a:spLocks noChangeArrowheads="1"/>
              </p:cNvSpPr>
              <p:nvPr/>
            </p:nvSpPr>
            <p:spPr bwMode="auto">
              <a:xfrm>
                <a:off x="1003" y="372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9" name="Line 1004"/>
              <p:cNvSpPr>
                <a:spLocks noChangeShapeType="1"/>
              </p:cNvSpPr>
              <p:nvPr/>
            </p:nvSpPr>
            <p:spPr bwMode="auto">
              <a:xfrm>
                <a:off x="1003" y="372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0" name="Rectangle 1005"/>
              <p:cNvSpPr>
                <a:spLocks noChangeArrowheads="1"/>
              </p:cNvSpPr>
              <p:nvPr/>
            </p:nvSpPr>
            <p:spPr bwMode="auto">
              <a:xfrm>
                <a:off x="1006" y="3720"/>
                <a:ext cx="67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Line 1006"/>
              <p:cNvSpPr>
                <a:spLocks noChangeShapeType="1"/>
              </p:cNvSpPr>
              <p:nvPr/>
            </p:nvSpPr>
            <p:spPr bwMode="auto">
              <a:xfrm>
                <a:off x="1006" y="3720"/>
                <a:ext cx="6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Rectangle 1007"/>
              <p:cNvSpPr>
                <a:spLocks noChangeArrowheads="1"/>
              </p:cNvSpPr>
              <p:nvPr/>
            </p:nvSpPr>
            <p:spPr bwMode="auto">
              <a:xfrm>
                <a:off x="1676" y="372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Line 1008"/>
              <p:cNvSpPr>
                <a:spLocks noChangeShapeType="1"/>
              </p:cNvSpPr>
              <p:nvPr/>
            </p:nvSpPr>
            <p:spPr bwMode="auto">
              <a:xfrm>
                <a:off x="1676" y="3720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Rectangle 1010"/>
            <p:cNvSpPr>
              <a:spLocks noChangeArrowheads="1"/>
            </p:cNvSpPr>
            <p:nvPr/>
          </p:nvSpPr>
          <p:spPr bwMode="auto">
            <a:xfrm>
              <a:off x="1679" y="3720"/>
              <a:ext cx="96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011"/>
            <p:cNvSpPr>
              <a:spLocks noChangeShapeType="1"/>
            </p:cNvSpPr>
            <p:nvPr/>
          </p:nvSpPr>
          <p:spPr bwMode="auto">
            <a:xfrm>
              <a:off x="1679" y="3720"/>
              <a:ext cx="9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012"/>
            <p:cNvSpPr>
              <a:spLocks noChangeArrowheads="1"/>
            </p:cNvSpPr>
            <p:nvPr/>
          </p:nvSpPr>
          <p:spPr bwMode="auto">
            <a:xfrm>
              <a:off x="2641" y="3720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013"/>
            <p:cNvSpPr>
              <a:spLocks noChangeShapeType="1"/>
            </p:cNvSpPr>
            <p:nvPr/>
          </p:nvSpPr>
          <p:spPr bwMode="auto">
            <a:xfrm>
              <a:off x="2641" y="372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14"/>
            <p:cNvSpPr>
              <a:spLocks noChangeArrowheads="1"/>
            </p:cNvSpPr>
            <p:nvPr/>
          </p:nvSpPr>
          <p:spPr bwMode="auto">
            <a:xfrm>
              <a:off x="2644" y="3720"/>
              <a:ext cx="99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015"/>
            <p:cNvSpPr>
              <a:spLocks noChangeShapeType="1"/>
            </p:cNvSpPr>
            <p:nvPr/>
          </p:nvSpPr>
          <p:spPr bwMode="auto">
            <a:xfrm>
              <a:off x="2644" y="3720"/>
              <a:ext cx="9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016"/>
            <p:cNvSpPr>
              <a:spLocks noChangeArrowheads="1"/>
            </p:cNvSpPr>
            <p:nvPr/>
          </p:nvSpPr>
          <p:spPr bwMode="auto">
            <a:xfrm>
              <a:off x="3636" y="3720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017"/>
            <p:cNvSpPr>
              <a:spLocks noChangeShapeType="1"/>
            </p:cNvSpPr>
            <p:nvPr/>
          </p:nvSpPr>
          <p:spPr bwMode="auto">
            <a:xfrm>
              <a:off x="3636" y="372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018"/>
            <p:cNvSpPr>
              <a:spLocks noChangeArrowheads="1"/>
            </p:cNvSpPr>
            <p:nvPr/>
          </p:nvSpPr>
          <p:spPr bwMode="auto">
            <a:xfrm>
              <a:off x="3640" y="3720"/>
              <a:ext cx="7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19"/>
            <p:cNvSpPr>
              <a:spLocks noChangeShapeType="1"/>
            </p:cNvSpPr>
            <p:nvPr/>
          </p:nvSpPr>
          <p:spPr bwMode="auto">
            <a:xfrm>
              <a:off x="3640" y="3720"/>
              <a:ext cx="7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020"/>
            <p:cNvSpPr>
              <a:spLocks noChangeArrowheads="1"/>
            </p:cNvSpPr>
            <p:nvPr/>
          </p:nvSpPr>
          <p:spPr bwMode="auto">
            <a:xfrm>
              <a:off x="4419" y="3720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21"/>
            <p:cNvSpPr>
              <a:spLocks noChangeShapeType="1"/>
            </p:cNvSpPr>
            <p:nvPr/>
          </p:nvSpPr>
          <p:spPr bwMode="auto">
            <a:xfrm>
              <a:off x="4419" y="372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022"/>
            <p:cNvSpPr>
              <a:spLocks noChangeArrowheads="1"/>
            </p:cNvSpPr>
            <p:nvPr/>
          </p:nvSpPr>
          <p:spPr bwMode="auto">
            <a:xfrm>
              <a:off x="4422" y="3720"/>
              <a:ext cx="43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023"/>
            <p:cNvSpPr>
              <a:spLocks noChangeShapeType="1"/>
            </p:cNvSpPr>
            <p:nvPr/>
          </p:nvSpPr>
          <p:spPr bwMode="auto">
            <a:xfrm>
              <a:off x="4422" y="3720"/>
              <a:ext cx="4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024"/>
            <p:cNvSpPr>
              <a:spLocks noChangeArrowheads="1"/>
            </p:cNvSpPr>
            <p:nvPr/>
          </p:nvSpPr>
          <p:spPr bwMode="auto">
            <a:xfrm>
              <a:off x="4852" y="3720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025"/>
            <p:cNvSpPr>
              <a:spLocks noChangeShapeType="1"/>
            </p:cNvSpPr>
            <p:nvPr/>
          </p:nvSpPr>
          <p:spPr bwMode="auto">
            <a:xfrm>
              <a:off x="4852" y="372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026"/>
            <p:cNvSpPr>
              <a:spLocks noChangeArrowheads="1"/>
            </p:cNvSpPr>
            <p:nvPr/>
          </p:nvSpPr>
          <p:spPr bwMode="auto">
            <a:xfrm>
              <a:off x="1003" y="3725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027"/>
            <p:cNvSpPr>
              <a:spLocks noChangeShapeType="1"/>
            </p:cNvSpPr>
            <p:nvPr/>
          </p:nvSpPr>
          <p:spPr bwMode="auto">
            <a:xfrm>
              <a:off x="1003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028"/>
            <p:cNvSpPr>
              <a:spLocks noChangeArrowheads="1"/>
            </p:cNvSpPr>
            <p:nvPr/>
          </p:nvSpPr>
          <p:spPr bwMode="auto">
            <a:xfrm>
              <a:off x="1676" y="3725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029"/>
            <p:cNvSpPr>
              <a:spLocks noChangeShapeType="1"/>
            </p:cNvSpPr>
            <p:nvPr/>
          </p:nvSpPr>
          <p:spPr bwMode="auto">
            <a:xfrm>
              <a:off x="1676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1030"/>
            <p:cNvSpPr>
              <a:spLocks noChangeArrowheads="1"/>
            </p:cNvSpPr>
            <p:nvPr/>
          </p:nvSpPr>
          <p:spPr bwMode="auto">
            <a:xfrm>
              <a:off x="2641" y="3725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031"/>
            <p:cNvSpPr>
              <a:spLocks noChangeShapeType="1"/>
            </p:cNvSpPr>
            <p:nvPr/>
          </p:nvSpPr>
          <p:spPr bwMode="auto">
            <a:xfrm>
              <a:off x="2641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032"/>
            <p:cNvSpPr>
              <a:spLocks noChangeArrowheads="1"/>
            </p:cNvSpPr>
            <p:nvPr/>
          </p:nvSpPr>
          <p:spPr bwMode="auto">
            <a:xfrm>
              <a:off x="3636" y="3725"/>
              <a:ext cx="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1033"/>
            <p:cNvSpPr>
              <a:spLocks noChangeShapeType="1"/>
            </p:cNvSpPr>
            <p:nvPr/>
          </p:nvSpPr>
          <p:spPr bwMode="auto">
            <a:xfrm>
              <a:off x="3636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Rectangle 1034"/>
            <p:cNvSpPr>
              <a:spLocks noChangeArrowheads="1"/>
            </p:cNvSpPr>
            <p:nvPr/>
          </p:nvSpPr>
          <p:spPr bwMode="auto">
            <a:xfrm>
              <a:off x="4419" y="3725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Line 1035"/>
            <p:cNvSpPr>
              <a:spLocks noChangeShapeType="1"/>
            </p:cNvSpPr>
            <p:nvPr/>
          </p:nvSpPr>
          <p:spPr bwMode="auto">
            <a:xfrm>
              <a:off x="4419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Rectangle 1036"/>
            <p:cNvSpPr>
              <a:spLocks noChangeArrowheads="1"/>
            </p:cNvSpPr>
            <p:nvPr/>
          </p:nvSpPr>
          <p:spPr bwMode="auto">
            <a:xfrm>
              <a:off x="4852" y="3725"/>
              <a:ext cx="4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1037"/>
            <p:cNvSpPr>
              <a:spLocks noChangeShapeType="1"/>
            </p:cNvSpPr>
            <p:nvPr/>
          </p:nvSpPr>
          <p:spPr bwMode="auto">
            <a:xfrm>
              <a:off x="4852" y="3725"/>
              <a:ext cx="0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1038"/>
            <p:cNvSpPr>
              <a:spLocks noChangeArrowheads="1"/>
            </p:cNvSpPr>
            <p:nvPr/>
          </p:nvSpPr>
          <p:spPr bwMode="auto">
            <a:xfrm>
              <a:off x="1049" y="3848"/>
              <a:ext cx="31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Итого: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1039"/>
            <p:cNvSpPr>
              <a:spLocks noChangeArrowheads="1"/>
            </p:cNvSpPr>
            <p:nvPr/>
          </p:nvSpPr>
          <p:spPr bwMode="auto">
            <a:xfrm>
              <a:off x="1323" y="3848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1040"/>
            <p:cNvSpPr>
              <a:spLocks noChangeArrowheads="1"/>
            </p:cNvSpPr>
            <p:nvPr/>
          </p:nvSpPr>
          <p:spPr bwMode="auto">
            <a:xfrm>
              <a:off x="2268" y="3848"/>
              <a:ext cx="10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1041"/>
            <p:cNvSpPr>
              <a:spLocks noChangeArrowheads="1"/>
            </p:cNvSpPr>
            <p:nvPr/>
          </p:nvSpPr>
          <p:spPr bwMode="auto">
            <a:xfrm>
              <a:off x="2337" y="3848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42"/>
            <p:cNvSpPr>
              <a:spLocks noChangeArrowheads="1"/>
            </p:cNvSpPr>
            <p:nvPr/>
          </p:nvSpPr>
          <p:spPr bwMode="auto">
            <a:xfrm>
              <a:off x="3249" y="3848"/>
              <a:ext cx="1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043"/>
            <p:cNvSpPr>
              <a:spLocks noChangeArrowheads="1"/>
            </p:cNvSpPr>
            <p:nvPr/>
          </p:nvSpPr>
          <p:spPr bwMode="auto">
            <a:xfrm>
              <a:off x="3313" y="3848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044"/>
            <p:cNvSpPr>
              <a:spLocks noChangeArrowheads="1"/>
            </p:cNvSpPr>
            <p:nvPr/>
          </p:nvSpPr>
          <p:spPr bwMode="auto">
            <a:xfrm>
              <a:off x="4139" y="3848"/>
              <a:ext cx="1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1045"/>
            <p:cNvSpPr>
              <a:spLocks noChangeArrowheads="1"/>
            </p:cNvSpPr>
            <p:nvPr/>
          </p:nvSpPr>
          <p:spPr bwMode="auto">
            <a:xfrm>
              <a:off x="4203" y="3848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046"/>
            <p:cNvSpPr>
              <a:spLocks noChangeArrowheads="1"/>
            </p:cNvSpPr>
            <p:nvPr/>
          </p:nvSpPr>
          <p:spPr bwMode="auto">
            <a:xfrm>
              <a:off x="4604" y="3848"/>
              <a:ext cx="1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1047"/>
            <p:cNvSpPr>
              <a:spLocks noChangeArrowheads="1"/>
            </p:cNvSpPr>
            <p:nvPr/>
          </p:nvSpPr>
          <p:spPr bwMode="auto">
            <a:xfrm>
              <a:off x="4668" y="3848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048"/>
            <p:cNvSpPr>
              <a:spLocks noChangeArrowheads="1"/>
            </p:cNvSpPr>
            <p:nvPr/>
          </p:nvSpPr>
          <p:spPr bwMode="auto">
            <a:xfrm>
              <a:off x="1003" y="3844"/>
              <a:ext cx="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1049"/>
            <p:cNvSpPr>
              <a:spLocks noChangeShapeType="1"/>
            </p:cNvSpPr>
            <p:nvPr/>
          </p:nvSpPr>
          <p:spPr bwMode="auto">
            <a:xfrm>
              <a:off x="1003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050"/>
            <p:cNvSpPr>
              <a:spLocks noChangeArrowheads="1"/>
            </p:cNvSpPr>
            <p:nvPr/>
          </p:nvSpPr>
          <p:spPr bwMode="auto">
            <a:xfrm>
              <a:off x="1006" y="3844"/>
              <a:ext cx="6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051"/>
            <p:cNvSpPr>
              <a:spLocks noChangeShapeType="1"/>
            </p:cNvSpPr>
            <p:nvPr/>
          </p:nvSpPr>
          <p:spPr bwMode="auto">
            <a:xfrm>
              <a:off x="1006" y="3844"/>
              <a:ext cx="6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Rectangle 1052"/>
            <p:cNvSpPr>
              <a:spLocks noChangeArrowheads="1"/>
            </p:cNvSpPr>
            <p:nvPr/>
          </p:nvSpPr>
          <p:spPr bwMode="auto">
            <a:xfrm>
              <a:off x="1676" y="3844"/>
              <a:ext cx="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Line 1053"/>
            <p:cNvSpPr>
              <a:spLocks noChangeShapeType="1"/>
            </p:cNvSpPr>
            <p:nvPr/>
          </p:nvSpPr>
          <p:spPr bwMode="auto">
            <a:xfrm>
              <a:off x="1676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1054"/>
            <p:cNvSpPr>
              <a:spLocks noChangeArrowheads="1"/>
            </p:cNvSpPr>
            <p:nvPr/>
          </p:nvSpPr>
          <p:spPr bwMode="auto">
            <a:xfrm>
              <a:off x="1679" y="3844"/>
              <a:ext cx="96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1055"/>
            <p:cNvSpPr>
              <a:spLocks noChangeShapeType="1"/>
            </p:cNvSpPr>
            <p:nvPr/>
          </p:nvSpPr>
          <p:spPr bwMode="auto">
            <a:xfrm>
              <a:off x="1679" y="3844"/>
              <a:ext cx="9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Rectangle 1056"/>
            <p:cNvSpPr>
              <a:spLocks noChangeArrowheads="1"/>
            </p:cNvSpPr>
            <p:nvPr/>
          </p:nvSpPr>
          <p:spPr bwMode="auto">
            <a:xfrm>
              <a:off x="2641" y="3844"/>
              <a:ext cx="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1057"/>
            <p:cNvSpPr>
              <a:spLocks noChangeShapeType="1"/>
            </p:cNvSpPr>
            <p:nvPr/>
          </p:nvSpPr>
          <p:spPr bwMode="auto">
            <a:xfrm>
              <a:off x="2641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Rectangle 1058"/>
            <p:cNvSpPr>
              <a:spLocks noChangeArrowheads="1"/>
            </p:cNvSpPr>
            <p:nvPr/>
          </p:nvSpPr>
          <p:spPr bwMode="auto">
            <a:xfrm>
              <a:off x="2644" y="3844"/>
              <a:ext cx="99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Line 1059"/>
            <p:cNvSpPr>
              <a:spLocks noChangeShapeType="1"/>
            </p:cNvSpPr>
            <p:nvPr/>
          </p:nvSpPr>
          <p:spPr bwMode="auto">
            <a:xfrm>
              <a:off x="2644" y="3844"/>
              <a:ext cx="9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1060"/>
            <p:cNvSpPr>
              <a:spLocks noChangeArrowheads="1"/>
            </p:cNvSpPr>
            <p:nvPr/>
          </p:nvSpPr>
          <p:spPr bwMode="auto">
            <a:xfrm>
              <a:off x="3636" y="3844"/>
              <a:ext cx="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1061"/>
            <p:cNvSpPr>
              <a:spLocks noChangeShapeType="1"/>
            </p:cNvSpPr>
            <p:nvPr/>
          </p:nvSpPr>
          <p:spPr bwMode="auto">
            <a:xfrm>
              <a:off x="3636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Rectangle 1062"/>
            <p:cNvSpPr>
              <a:spLocks noChangeArrowheads="1"/>
            </p:cNvSpPr>
            <p:nvPr/>
          </p:nvSpPr>
          <p:spPr bwMode="auto">
            <a:xfrm>
              <a:off x="3640" y="3844"/>
              <a:ext cx="77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Line 1063"/>
            <p:cNvSpPr>
              <a:spLocks noChangeShapeType="1"/>
            </p:cNvSpPr>
            <p:nvPr/>
          </p:nvSpPr>
          <p:spPr bwMode="auto">
            <a:xfrm>
              <a:off x="3640" y="3844"/>
              <a:ext cx="7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1064"/>
            <p:cNvSpPr>
              <a:spLocks noChangeArrowheads="1"/>
            </p:cNvSpPr>
            <p:nvPr/>
          </p:nvSpPr>
          <p:spPr bwMode="auto">
            <a:xfrm>
              <a:off x="4419" y="3844"/>
              <a:ext cx="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1065"/>
            <p:cNvSpPr>
              <a:spLocks noChangeShapeType="1"/>
            </p:cNvSpPr>
            <p:nvPr/>
          </p:nvSpPr>
          <p:spPr bwMode="auto">
            <a:xfrm>
              <a:off x="4419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Rectangle 1066"/>
            <p:cNvSpPr>
              <a:spLocks noChangeArrowheads="1"/>
            </p:cNvSpPr>
            <p:nvPr/>
          </p:nvSpPr>
          <p:spPr bwMode="auto">
            <a:xfrm>
              <a:off x="4422" y="3844"/>
              <a:ext cx="4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Line 1067"/>
            <p:cNvSpPr>
              <a:spLocks noChangeShapeType="1"/>
            </p:cNvSpPr>
            <p:nvPr/>
          </p:nvSpPr>
          <p:spPr bwMode="auto">
            <a:xfrm>
              <a:off x="4422" y="3844"/>
              <a:ext cx="4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1068"/>
            <p:cNvSpPr>
              <a:spLocks noChangeArrowheads="1"/>
            </p:cNvSpPr>
            <p:nvPr/>
          </p:nvSpPr>
          <p:spPr bwMode="auto">
            <a:xfrm>
              <a:off x="4852" y="3844"/>
              <a:ext cx="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Line 1069"/>
            <p:cNvSpPr>
              <a:spLocks noChangeShapeType="1"/>
            </p:cNvSpPr>
            <p:nvPr/>
          </p:nvSpPr>
          <p:spPr bwMode="auto">
            <a:xfrm>
              <a:off x="4852" y="384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1070"/>
            <p:cNvSpPr>
              <a:spLocks noChangeArrowheads="1"/>
            </p:cNvSpPr>
            <p:nvPr/>
          </p:nvSpPr>
          <p:spPr bwMode="auto">
            <a:xfrm>
              <a:off x="1003" y="3850"/>
              <a:ext cx="3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Line 1071"/>
            <p:cNvSpPr>
              <a:spLocks noChangeShapeType="1"/>
            </p:cNvSpPr>
            <p:nvPr/>
          </p:nvSpPr>
          <p:spPr bwMode="auto">
            <a:xfrm>
              <a:off x="1003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Rectangle 1072"/>
            <p:cNvSpPr>
              <a:spLocks noChangeArrowheads="1"/>
            </p:cNvSpPr>
            <p:nvPr/>
          </p:nvSpPr>
          <p:spPr bwMode="auto">
            <a:xfrm>
              <a:off x="1003" y="3967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Line 1073"/>
            <p:cNvSpPr>
              <a:spLocks noChangeShapeType="1"/>
            </p:cNvSpPr>
            <p:nvPr/>
          </p:nvSpPr>
          <p:spPr bwMode="auto">
            <a:xfrm>
              <a:off x="1003" y="396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Line 1074"/>
            <p:cNvSpPr>
              <a:spLocks noChangeShapeType="1"/>
            </p:cNvSpPr>
            <p:nvPr/>
          </p:nvSpPr>
          <p:spPr bwMode="auto">
            <a:xfrm>
              <a:off x="1003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Rectangle 1075"/>
            <p:cNvSpPr>
              <a:spLocks noChangeArrowheads="1"/>
            </p:cNvSpPr>
            <p:nvPr/>
          </p:nvSpPr>
          <p:spPr bwMode="auto">
            <a:xfrm>
              <a:off x="1003" y="3967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1076"/>
            <p:cNvSpPr>
              <a:spLocks noChangeShapeType="1"/>
            </p:cNvSpPr>
            <p:nvPr/>
          </p:nvSpPr>
          <p:spPr bwMode="auto">
            <a:xfrm>
              <a:off x="1003" y="396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1077"/>
            <p:cNvSpPr>
              <a:spLocks noChangeShapeType="1"/>
            </p:cNvSpPr>
            <p:nvPr/>
          </p:nvSpPr>
          <p:spPr bwMode="auto">
            <a:xfrm>
              <a:off x="1003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Rectangle 1078"/>
            <p:cNvSpPr>
              <a:spLocks noChangeArrowheads="1"/>
            </p:cNvSpPr>
            <p:nvPr/>
          </p:nvSpPr>
          <p:spPr bwMode="auto">
            <a:xfrm>
              <a:off x="1006" y="3967"/>
              <a:ext cx="6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Line 1079"/>
            <p:cNvSpPr>
              <a:spLocks noChangeShapeType="1"/>
            </p:cNvSpPr>
            <p:nvPr/>
          </p:nvSpPr>
          <p:spPr bwMode="auto">
            <a:xfrm>
              <a:off x="1006" y="3967"/>
              <a:ext cx="6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Rectangle 1080"/>
            <p:cNvSpPr>
              <a:spLocks noChangeArrowheads="1"/>
            </p:cNvSpPr>
            <p:nvPr/>
          </p:nvSpPr>
          <p:spPr bwMode="auto">
            <a:xfrm>
              <a:off x="1676" y="3850"/>
              <a:ext cx="3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Line 1081"/>
            <p:cNvSpPr>
              <a:spLocks noChangeShapeType="1"/>
            </p:cNvSpPr>
            <p:nvPr/>
          </p:nvSpPr>
          <p:spPr bwMode="auto">
            <a:xfrm>
              <a:off x="1676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Rectangle 1082"/>
            <p:cNvSpPr>
              <a:spLocks noChangeArrowheads="1"/>
            </p:cNvSpPr>
            <p:nvPr/>
          </p:nvSpPr>
          <p:spPr bwMode="auto">
            <a:xfrm>
              <a:off x="1676" y="3967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1083"/>
            <p:cNvSpPr>
              <a:spLocks noChangeShapeType="1"/>
            </p:cNvSpPr>
            <p:nvPr/>
          </p:nvSpPr>
          <p:spPr bwMode="auto">
            <a:xfrm>
              <a:off x="1676" y="396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Line 1084"/>
            <p:cNvSpPr>
              <a:spLocks noChangeShapeType="1"/>
            </p:cNvSpPr>
            <p:nvPr/>
          </p:nvSpPr>
          <p:spPr bwMode="auto">
            <a:xfrm>
              <a:off x="1676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1" name="Rectangle 1085"/>
            <p:cNvSpPr>
              <a:spLocks noChangeArrowheads="1"/>
            </p:cNvSpPr>
            <p:nvPr/>
          </p:nvSpPr>
          <p:spPr bwMode="auto">
            <a:xfrm>
              <a:off x="1679" y="3967"/>
              <a:ext cx="96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Line 1086"/>
            <p:cNvSpPr>
              <a:spLocks noChangeShapeType="1"/>
            </p:cNvSpPr>
            <p:nvPr/>
          </p:nvSpPr>
          <p:spPr bwMode="auto">
            <a:xfrm>
              <a:off x="1679" y="3967"/>
              <a:ext cx="9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Rectangle 1087"/>
            <p:cNvSpPr>
              <a:spLocks noChangeArrowheads="1"/>
            </p:cNvSpPr>
            <p:nvPr/>
          </p:nvSpPr>
          <p:spPr bwMode="auto">
            <a:xfrm>
              <a:off x="2641" y="3850"/>
              <a:ext cx="3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Line 1088"/>
            <p:cNvSpPr>
              <a:spLocks noChangeShapeType="1"/>
            </p:cNvSpPr>
            <p:nvPr/>
          </p:nvSpPr>
          <p:spPr bwMode="auto">
            <a:xfrm>
              <a:off x="2641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Rectangle 1089"/>
            <p:cNvSpPr>
              <a:spLocks noChangeArrowheads="1"/>
            </p:cNvSpPr>
            <p:nvPr/>
          </p:nvSpPr>
          <p:spPr bwMode="auto">
            <a:xfrm>
              <a:off x="2641" y="3967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Line 1090"/>
            <p:cNvSpPr>
              <a:spLocks noChangeShapeType="1"/>
            </p:cNvSpPr>
            <p:nvPr/>
          </p:nvSpPr>
          <p:spPr bwMode="auto">
            <a:xfrm>
              <a:off x="2641" y="396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Line 1091"/>
            <p:cNvSpPr>
              <a:spLocks noChangeShapeType="1"/>
            </p:cNvSpPr>
            <p:nvPr/>
          </p:nvSpPr>
          <p:spPr bwMode="auto">
            <a:xfrm>
              <a:off x="2641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Rectangle 1092"/>
            <p:cNvSpPr>
              <a:spLocks noChangeArrowheads="1"/>
            </p:cNvSpPr>
            <p:nvPr/>
          </p:nvSpPr>
          <p:spPr bwMode="auto">
            <a:xfrm>
              <a:off x="2644" y="3967"/>
              <a:ext cx="99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Line 1093"/>
            <p:cNvSpPr>
              <a:spLocks noChangeShapeType="1"/>
            </p:cNvSpPr>
            <p:nvPr/>
          </p:nvSpPr>
          <p:spPr bwMode="auto">
            <a:xfrm>
              <a:off x="2644" y="3967"/>
              <a:ext cx="9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Rectangle 1094"/>
            <p:cNvSpPr>
              <a:spLocks noChangeArrowheads="1"/>
            </p:cNvSpPr>
            <p:nvPr/>
          </p:nvSpPr>
          <p:spPr bwMode="auto">
            <a:xfrm>
              <a:off x="3636" y="3850"/>
              <a:ext cx="4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Line 1095"/>
            <p:cNvSpPr>
              <a:spLocks noChangeShapeType="1"/>
            </p:cNvSpPr>
            <p:nvPr/>
          </p:nvSpPr>
          <p:spPr bwMode="auto">
            <a:xfrm>
              <a:off x="3636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1096"/>
            <p:cNvSpPr>
              <a:spLocks noChangeArrowheads="1"/>
            </p:cNvSpPr>
            <p:nvPr/>
          </p:nvSpPr>
          <p:spPr bwMode="auto">
            <a:xfrm>
              <a:off x="3636" y="396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Line 1097"/>
            <p:cNvSpPr>
              <a:spLocks noChangeShapeType="1"/>
            </p:cNvSpPr>
            <p:nvPr/>
          </p:nvSpPr>
          <p:spPr bwMode="auto">
            <a:xfrm>
              <a:off x="3636" y="396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4" name="Line 1098"/>
            <p:cNvSpPr>
              <a:spLocks noChangeShapeType="1"/>
            </p:cNvSpPr>
            <p:nvPr/>
          </p:nvSpPr>
          <p:spPr bwMode="auto">
            <a:xfrm>
              <a:off x="3636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Rectangle 1099"/>
            <p:cNvSpPr>
              <a:spLocks noChangeArrowheads="1"/>
            </p:cNvSpPr>
            <p:nvPr/>
          </p:nvSpPr>
          <p:spPr bwMode="auto">
            <a:xfrm>
              <a:off x="3640" y="3967"/>
              <a:ext cx="77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Line 1100"/>
            <p:cNvSpPr>
              <a:spLocks noChangeShapeType="1"/>
            </p:cNvSpPr>
            <p:nvPr/>
          </p:nvSpPr>
          <p:spPr bwMode="auto">
            <a:xfrm>
              <a:off x="3640" y="3967"/>
              <a:ext cx="7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1101"/>
            <p:cNvSpPr>
              <a:spLocks noChangeArrowheads="1"/>
            </p:cNvSpPr>
            <p:nvPr/>
          </p:nvSpPr>
          <p:spPr bwMode="auto">
            <a:xfrm>
              <a:off x="4419" y="3850"/>
              <a:ext cx="3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8" name="Line 1102"/>
            <p:cNvSpPr>
              <a:spLocks noChangeShapeType="1"/>
            </p:cNvSpPr>
            <p:nvPr/>
          </p:nvSpPr>
          <p:spPr bwMode="auto">
            <a:xfrm>
              <a:off x="4419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Rectangle 1103"/>
            <p:cNvSpPr>
              <a:spLocks noChangeArrowheads="1"/>
            </p:cNvSpPr>
            <p:nvPr/>
          </p:nvSpPr>
          <p:spPr bwMode="auto">
            <a:xfrm>
              <a:off x="4419" y="3967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Line 1104"/>
            <p:cNvSpPr>
              <a:spLocks noChangeShapeType="1"/>
            </p:cNvSpPr>
            <p:nvPr/>
          </p:nvSpPr>
          <p:spPr bwMode="auto">
            <a:xfrm>
              <a:off x="4419" y="396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1" name="Line 1105"/>
            <p:cNvSpPr>
              <a:spLocks noChangeShapeType="1"/>
            </p:cNvSpPr>
            <p:nvPr/>
          </p:nvSpPr>
          <p:spPr bwMode="auto">
            <a:xfrm>
              <a:off x="4419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Rectangle 1106"/>
            <p:cNvSpPr>
              <a:spLocks noChangeArrowheads="1"/>
            </p:cNvSpPr>
            <p:nvPr/>
          </p:nvSpPr>
          <p:spPr bwMode="auto">
            <a:xfrm>
              <a:off x="4422" y="3967"/>
              <a:ext cx="4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Line 1107"/>
            <p:cNvSpPr>
              <a:spLocks noChangeShapeType="1"/>
            </p:cNvSpPr>
            <p:nvPr/>
          </p:nvSpPr>
          <p:spPr bwMode="auto">
            <a:xfrm>
              <a:off x="4422" y="3967"/>
              <a:ext cx="4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4" name="Rectangle 1108"/>
            <p:cNvSpPr>
              <a:spLocks noChangeArrowheads="1"/>
            </p:cNvSpPr>
            <p:nvPr/>
          </p:nvSpPr>
          <p:spPr bwMode="auto">
            <a:xfrm>
              <a:off x="4852" y="3850"/>
              <a:ext cx="4" cy="1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5" name="Line 1109"/>
            <p:cNvSpPr>
              <a:spLocks noChangeShapeType="1"/>
            </p:cNvSpPr>
            <p:nvPr/>
          </p:nvSpPr>
          <p:spPr bwMode="auto">
            <a:xfrm>
              <a:off x="4852" y="385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1110"/>
            <p:cNvSpPr>
              <a:spLocks noChangeArrowheads="1"/>
            </p:cNvSpPr>
            <p:nvPr/>
          </p:nvSpPr>
          <p:spPr bwMode="auto">
            <a:xfrm>
              <a:off x="4852" y="396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Line 1111"/>
            <p:cNvSpPr>
              <a:spLocks noChangeShapeType="1"/>
            </p:cNvSpPr>
            <p:nvPr/>
          </p:nvSpPr>
          <p:spPr bwMode="auto">
            <a:xfrm>
              <a:off x="4852" y="396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Line 1112"/>
            <p:cNvSpPr>
              <a:spLocks noChangeShapeType="1"/>
            </p:cNvSpPr>
            <p:nvPr/>
          </p:nvSpPr>
          <p:spPr bwMode="auto">
            <a:xfrm>
              <a:off x="4852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Rectangle 1113"/>
            <p:cNvSpPr>
              <a:spLocks noChangeArrowheads="1"/>
            </p:cNvSpPr>
            <p:nvPr/>
          </p:nvSpPr>
          <p:spPr bwMode="auto">
            <a:xfrm>
              <a:off x="4852" y="396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Line 1114"/>
            <p:cNvSpPr>
              <a:spLocks noChangeShapeType="1"/>
            </p:cNvSpPr>
            <p:nvPr/>
          </p:nvSpPr>
          <p:spPr bwMode="auto">
            <a:xfrm>
              <a:off x="4852" y="396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Line 1115"/>
            <p:cNvSpPr>
              <a:spLocks noChangeShapeType="1"/>
            </p:cNvSpPr>
            <p:nvPr/>
          </p:nvSpPr>
          <p:spPr bwMode="auto">
            <a:xfrm>
              <a:off x="4852" y="396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Rectangle 1116"/>
            <p:cNvSpPr>
              <a:spLocks noChangeArrowheads="1"/>
            </p:cNvSpPr>
            <p:nvPr/>
          </p:nvSpPr>
          <p:spPr bwMode="auto">
            <a:xfrm>
              <a:off x="998" y="3973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1117"/>
            <p:cNvSpPr>
              <a:spLocks noChangeArrowheads="1"/>
            </p:cNvSpPr>
            <p:nvPr/>
          </p:nvSpPr>
          <p:spPr bwMode="auto">
            <a:xfrm>
              <a:off x="998" y="4179"/>
              <a:ext cx="6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771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772400" cy="1524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развития речи старшей группы «Звоночки»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1823184"/>
              </p:ext>
            </p:extLst>
          </p:nvPr>
        </p:nvGraphicFramePr>
        <p:xfrm>
          <a:off x="179512" y="188640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406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0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63560"/>
            <a:ext cx="8712968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8496944" cy="93980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отклонениями в речевом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1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32856"/>
            <a:ext cx="8856984" cy="1524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сделать так, чтобы обучение проходило легко и свободно, без строгих правил навязчивости?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3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речевой активности у детей старшего дошкольного возраста через создание мультипликационных мультфильмов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76672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нашей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2563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81203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Изучить методическую литературу по проблеме использования мультстудии для формирования речевой активности у детей старшего дошкольного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возраста;</a:t>
            </a:r>
            <a:b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Организовать работу с детьми по речевому развитию в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мультстудии </a:t>
            </a:r>
            <a:b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творю мир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Организовать развивающую предметно – пространственную среду.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-171400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94472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-171400"/>
            <a:ext cx="6417734" cy="93980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старшей группы «Звоночки»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2984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8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4744" y="5517232"/>
            <a:ext cx="2952328" cy="936104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661248"/>
            <a:ext cx="7992888" cy="93980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мультфильма, посвященного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Международному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 Земли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8" y="189776"/>
            <a:ext cx="4025796" cy="5367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656"/>
            <a:ext cx="4032448" cy="5336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8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581" y="1268760"/>
            <a:ext cx="3825788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ширма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компьютерная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программа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60648"/>
            <a:ext cx="6417734" cy="9398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модуль мультстудия «Я творю мир»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1040"/>
            <a:ext cx="439742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6702649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91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06440"/>
            <a:ext cx="4752528" cy="939801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Вертикальные и горизонтальные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2149" y="966416"/>
            <a:ext cx="3126096" cy="536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478531" cy="5911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01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368</Words>
  <Application>Microsoft Office PowerPoint</Application>
  <PresentationFormat>Экран (4:3)</PresentationFormat>
  <Paragraphs>273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«Формирование речевой активности у детей старшего дошкольного возраста посредством мультстудии»                                  выполнила: Т.С Задорожная                                                                 </vt:lpstr>
      <vt:lpstr>  </vt:lpstr>
      <vt:lpstr>Как сделать так, чтобы обучение проходило легко и свободно, без строгих правил навязчивости?</vt:lpstr>
      <vt:lpstr>   создание условий для формирования речевой активности у детей старшего дошкольного возраста через создание мультипликационных мультфильмов.</vt:lpstr>
      <vt:lpstr> 1. Изучить методическую литературу по проблеме использования мультстудии для формирования речевой активности у детей старшего дошкольного возраста;  2. Организовать работу с детьми по речевому развитию в мультстудии  «Я творю мир»;  3. Организовать развивающую предметно – пространственную среду. </vt:lpstr>
      <vt:lpstr>Презентация PowerPoint</vt:lpstr>
      <vt:lpstr>Презентация PowerPoint</vt:lpstr>
      <vt:lpstr>   ширма                          компьютерная                             программа  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развития речи старшей группы «Звоночки»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речевой активности у детей старшего дошкольного возраста посредством мультстудии»                                  выполнили: А.М. Шестова,                                                                    Т.С Задорожная</dc:title>
  <dc:creator>Татьяна Сергеевна</dc:creator>
  <cp:lastModifiedBy>Татьяна Сергеевна</cp:lastModifiedBy>
  <cp:revision>19</cp:revision>
  <dcterms:created xsi:type="dcterms:W3CDTF">2021-04-26T17:07:21Z</dcterms:created>
  <dcterms:modified xsi:type="dcterms:W3CDTF">2022-03-31T16:36:33Z</dcterms:modified>
</cp:coreProperties>
</file>