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56" r:id="rId3"/>
    <p:sldId id="257" r:id="rId4"/>
    <p:sldId id="259" r:id="rId5"/>
    <p:sldId id="258" r:id="rId6"/>
    <p:sldId id="290" r:id="rId7"/>
    <p:sldId id="291" r:id="rId8"/>
    <p:sldId id="274" r:id="rId9"/>
    <p:sldId id="270" r:id="rId10"/>
    <p:sldId id="271" r:id="rId11"/>
    <p:sldId id="276" r:id="rId12"/>
    <p:sldId id="272" r:id="rId13"/>
    <p:sldId id="278" r:id="rId14"/>
    <p:sldId id="280" r:id="rId15"/>
    <p:sldId id="260" r:id="rId16"/>
    <p:sldId id="281" r:id="rId17"/>
    <p:sldId id="282" r:id="rId18"/>
    <p:sldId id="283" r:id="rId19"/>
    <p:sldId id="264" r:id="rId20"/>
    <p:sldId id="285" r:id="rId21"/>
    <p:sldId id="287" r:id="rId22"/>
    <p:sldId id="288" r:id="rId23"/>
    <p:sldId id="289" r:id="rId24"/>
    <p:sldId id="267" r:id="rId25"/>
    <p:sldId id="295" r:id="rId26"/>
    <p:sldId id="296" r:id="rId27"/>
    <p:sldId id="297" r:id="rId28"/>
    <p:sldId id="294" r:id="rId29"/>
    <p:sldId id="292" r:id="rId30"/>
    <p:sldId id="29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392E219-B3DE-42B9-9667-27D1ACA51C18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89B891B-B288-4211-929D-4922B972B18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slide" Target="slide2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slide" Target="slide2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47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0.xml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1101614/383ced83-91a2-4548-bdba-0754c13bfec5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55272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\Desktop\Новая папка (2)\hello_html_636eac11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9306"/>
          <a:stretch/>
        </p:blipFill>
        <p:spPr bwMode="auto">
          <a:xfrm>
            <a:off x="823688" y="3880339"/>
            <a:ext cx="2325023" cy="240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Я\Desktop\Новая папка (2)\image-2eff9a7d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64704"/>
            <a:ext cx="27527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Я\Desktop\Новая папка (2)\1_53b6402190e4853b6402190e85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18336" r="10874" b="18336"/>
          <a:stretch/>
        </p:blipFill>
        <p:spPr bwMode="auto">
          <a:xfrm>
            <a:off x="5220072" y="4293096"/>
            <a:ext cx="3184774" cy="191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Я\Desktop\Новая папка (2)\triangle-vector-7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3" y="457246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4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www.gezmedenal.com.tr/image/cache/walltex-sticker/w300-1-1500x9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" y="692695"/>
            <a:ext cx="8277661" cy="5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6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\Desktop\Новая папка (2)\1_53b6402190e4853b6402190e85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8096" r="11034" b="21774"/>
          <a:stretch/>
        </p:blipFill>
        <p:spPr bwMode="auto">
          <a:xfrm>
            <a:off x="5148064" y="489636"/>
            <a:ext cx="3375111" cy="20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Я\Desktop\Новая папка (2)\ellipse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18954" r="13904" b="17132"/>
          <a:stretch/>
        </p:blipFill>
        <p:spPr bwMode="auto">
          <a:xfrm>
            <a:off x="1058842" y="4149080"/>
            <a:ext cx="3061587" cy="20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Я\Desktop\Новая папка (2)\image0_59df6e82fea9ad0600dd0716_jpg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t="2941" r="14576" b="7759"/>
          <a:stretch/>
        </p:blipFill>
        <p:spPr bwMode="auto">
          <a:xfrm>
            <a:off x="595562" y="332657"/>
            <a:ext cx="3524867" cy="30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Я\Desktop\Новая папка (2)\yellowCircl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32" y="3577942"/>
            <a:ext cx="2619375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www.gezmedenal.com.tr/image/cache/walltex-sticker/w300-1-1500x9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" y="692695"/>
            <a:ext cx="8277661" cy="5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6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Я\Desktop\Новая папка (2)\003337-00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46" y="279049"/>
            <a:ext cx="2088232" cy="223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69878"/>
            <a:ext cx="2590191" cy="27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8" y="279049"/>
            <a:ext cx="3239040" cy="34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Я\Desktop\Новая папка (2)\ki8o5nEd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93" y="1853874"/>
            <a:ext cx="1414753" cy="13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Я\Desktop\Новая папка (2)\778645_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72" y="4138616"/>
            <a:ext cx="1944216" cy="18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1101614/383ced83-91a2-4548-bdba-0754c13bfec5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8" y="548680"/>
            <a:ext cx="1967876" cy="19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2517"/>
            <a:ext cx="5040560" cy="5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6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0723"/>
            <a:ext cx="576103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Я\Downloads\pngtree-red-apple-png-clipart_73138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32478"/>
            <a:ext cx="1944216" cy="179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900igr.net/up/datai/262600/0009-008-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9" y="1556792"/>
            <a:ext cx="1440160" cy="20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booksbonesbuffy.com/wp-content/uploads/2015/01/banana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65" y="2119111"/>
            <a:ext cx="1205126" cy="19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png.pngtree.com/back_origin_pic/03/61/40/2004dc3f98391ee0ad27033b22cd5d0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33" y="4751192"/>
            <a:ext cx="3095208" cy="13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Users\Я\Downloads\300bc04b2f33f27e5ae1b82bd07a0305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07" y="4149080"/>
            <a:ext cx="1740803" cy="21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6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25 -0.03148 L 0.30156 -0.157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7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48148E-6 L 0.29531 -0.4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-0.17795 -0.25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Я\Desktop\Новая папка (2)\003337-00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50947"/>
            <a:ext cx="2590191" cy="27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8" y="279049"/>
            <a:ext cx="3239040" cy="34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Я\Desktop\Новая папка (2)\ki8o5nEd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19" y="2348880"/>
            <a:ext cx="1195976" cy="11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Я\Desktop\Новая папка (2)\778645_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25875"/>
            <a:ext cx="1519567" cy="142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Я\Desktop\Новая папка (2)\72-729971_flower-petal-clipart-cute-flower-clipart-pn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44" y="279049"/>
            <a:ext cx="2381896" cy="226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1101614/383ced83-91a2-4548-bdba-0754c13bfec5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" y="26064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discordemoji.com/assets/emoji/thinking3d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60" r="7435"/>
          <a:stretch/>
        </p:blipFill>
        <p:spPr bwMode="auto">
          <a:xfrm>
            <a:off x="59383" y="188640"/>
            <a:ext cx="2664296" cy="29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discordemoji.com/assets/emoji/thinking3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60" r="7435"/>
          <a:stretch/>
        </p:blipFill>
        <p:spPr bwMode="auto">
          <a:xfrm>
            <a:off x="6184855" y="3861048"/>
            <a:ext cx="2664296" cy="29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iscordemoji.com/assets/emoji/thinking3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60" r="7435"/>
          <a:stretch/>
        </p:blipFill>
        <p:spPr bwMode="auto">
          <a:xfrm>
            <a:off x="3203848" y="1844824"/>
            <a:ext cx="2664296" cy="29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iscordemoji.com/assets/emoji/thinking3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60" r="7435"/>
          <a:stretch/>
        </p:blipFill>
        <p:spPr bwMode="auto">
          <a:xfrm>
            <a:off x="6156176" y="3944317"/>
            <a:ext cx="2664296" cy="29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iscordemoji.com/assets/emoji/thinking3d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60" r="7435"/>
          <a:stretch/>
        </p:blipFill>
        <p:spPr bwMode="auto">
          <a:xfrm>
            <a:off x="2771800" y="1679502"/>
            <a:ext cx="2664296" cy="29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reka-kem.ru/images/fotogal/146938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3548"/>
            <a:ext cx="2364066" cy="211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Я\Desktop\Новая папка (2)\003337-00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60371"/>
            <a:ext cx="1152128" cy="12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360371"/>
            <a:ext cx="2088232" cy="223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Я\Desktop\Новая папка (2)\003337-00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30" y="665641"/>
            <a:ext cx="1728192" cy="18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3462"/>
            <a:ext cx="2590191" cy="27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8" y="3051456"/>
            <a:ext cx="3239040" cy="34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1101614/383ced83-91a2-4548-bdba-0754c13bfec5/s1200?webp=fal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" y="389792"/>
            <a:ext cx="2405193" cy="240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iscordemoji.com/assets/emoji/thinking3d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60" r="7435"/>
          <a:stretch/>
        </p:blipFill>
        <p:spPr bwMode="auto">
          <a:xfrm>
            <a:off x="6156176" y="3944317"/>
            <a:ext cx="2664296" cy="29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reka-kem.ru/images/fotogal/146938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3548"/>
            <a:ext cx="2364066" cy="211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photoshop-kopona.com/uploads/posts/2018-10/1540817439_39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20" y="1916832"/>
            <a:ext cx="349091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reka-kem.ru/images/fotogal/146938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3548"/>
            <a:ext cx="2364066" cy="211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photoshop-kopona.com/uploads/posts/2018-10/1540817439_3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16" y="1916832"/>
            <a:ext cx="349091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drawreactor.ru/wp-content/uploads/2017/03/how-to-draw-rabbit-demo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67" y="3835477"/>
            <a:ext cx="3210993" cy="27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17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Я\Desktop\Новая папка (2)\003337-00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8" y="842657"/>
            <a:ext cx="3239040" cy="34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Я\Desktop\Новая папка (2)\ki8o5nEd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5191"/>
            <a:ext cx="1195976" cy="11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Я\Desktop\Новая папка (2)\778645_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1519567" cy="142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Я\Desktop\Новая папка (2)\72-729971_flower-petal-clipart-cute-flower-clipart-pn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55" y="342777"/>
            <a:ext cx="2381896" cy="226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Я\Desktop\Новая папка (2)\980121_1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49" y="3655492"/>
            <a:ext cx="2901998" cy="27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1101614/383ced83-91a2-4548-bdba-0754c13bfec5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" y="26064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\Desktop\Новая папка (2)\ki8o5nEd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23" y="2316234"/>
            <a:ext cx="1195976" cy="11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Я\Desktop\Новая папка (2)\778645_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32" y="4089878"/>
            <a:ext cx="1519567" cy="142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Я\Desktop\Новая папка (2)\72-729971_flower-petal-clipart-cute-flower-clipart-pn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22555"/>
            <a:ext cx="2381896" cy="226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Я\Desktop\Новая папка (2)\980121_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90" y="3440251"/>
            <a:ext cx="2901998" cy="27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Я\Desktop\Новая папка (2)\flower-blossom-petals-symmetry-clipart-8275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3383"/>
            <a:ext cx="3600400" cy="325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1101614/383ced83-91a2-4548-bdba-0754c13bfec5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" y="26064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www.gezmedenal.com.tr/image/cache/walltex-sticker/w300-1-1500x9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" y="692695"/>
            <a:ext cx="8277661" cy="5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40654/59f94c43-62ae-4ed9-8bdc-9374951fd02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3055"/>
            <a:ext cx="8127322" cy="604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et.wallhere.com/photo/kosmeya-flowers-fields-green-Sunny-1083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43" y="620688"/>
            <a:ext cx="8410535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1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.wallpaperscraft.ru/image/tsvety_romashki_polyana_raznotsvetnyj_114915_2560x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get-pdb/879261/34d9fcbd-cf4c-439d-9ca5-dd6b30fcdf7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9567"/>
            <a:ext cx="66967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eshka.ru/wp-content/uploads/2015/03/chasti_rasteniya_shema_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14757"/>
          <a:stretch/>
        </p:blipFill>
        <p:spPr bwMode="auto">
          <a:xfrm>
            <a:off x="1547664" y="332656"/>
            <a:ext cx="691276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8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oollady.ru/pic/0004/053/008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9330"/>
            <a:ext cx="126923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photoshop-kopona.com/uploads/posts/2018-10/1540282983_sofa-2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4482704" cy="24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ximkidvor.ru/upload/iblock/1d4/trufast_15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0" t="4336" r="25380" b="-4336"/>
          <a:stretch/>
        </p:blipFill>
        <p:spPr bwMode="auto">
          <a:xfrm>
            <a:off x="6516216" y="2084874"/>
            <a:ext cx="2344994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5.fotocdn.net/s13/40/public_pin_m/159/23698222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/>
          <a:stretch/>
        </p:blipFill>
        <p:spPr bwMode="auto">
          <a:xfrm>
            <a:off x="395536" y="1858297"/>
            <a:ext cx="8400993" cy="358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8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www.gezmedenal.com.tr/image/cache/walltex-sticker/w300-1-1500x9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277661" cy="5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0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Я\Downloads\1ebcebf150998996d00546a2aeae13c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893472" cy="239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proprofs-cdn.s3.amazonaws.com/images/FC/user_images/misc/66492757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10" y="3186413"/>
            <a:ext cx="2845251" cy="300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i.pinimg.com/736x/00/15/c3/0015c35e7e90a55bc6396e58f6449075--goat-cheese-fram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523"/>
            <a:ext cx="3500438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zoohobby.kiev.ua/wp-content/uploads/2016/03/dog_zoohobby_hote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14" y="3190299"/>
            <a:ext cx="2338338" cy="313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www.gezmedenal.com.tr/image/cache/walltex-sticker/w300-1-1500x9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277661" cy="5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avatars.mds.yandex.net/get-pdb/805781/e5c364e4-3c84-4834-ae7c-18e17886a6c3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0" y="548680"/>
            <a:ext cx="2028880" cy="20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ramki-photoshop.ru/predmety/1/piramid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559164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avatars.mds.yandex.net/get-pdb/231404/da7d7c4d-ff32-4f2d-9b38-5f95613b7cd0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97" y="2996952"/>
            <a:ext cx="5248672" cy="34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avatars.mds.yandex.net/get-marketpic/250283/market_LsMAue0qlVgJT7XVA2n8GQ/ori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3" r="28482" b="6455"/>
          <a:stretch/>
        </p:blipFill>
        <p:spPr bwMode="auto">
          <a:xfrm>
            <a:off x="3563888" y="0"/>
            <a:ext cx="2580969" cy="324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www.gezmedenal.com.tr/image/cache/walltex-sticker/w300-1-1500x9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277661" cy="5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ttps://www.gezmedenal.com.tr/image/cache/walltex-sticker/w300-1-1500x95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" y="692695"/>
            <a:ext cx="8277661" cy="5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1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14287"/>
            <a:ext cx="2088232" cy="223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Я\Desktop\Новая папка (2)\003337-00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96" y="548680"/>
            <a:ext cx="1728192" cy="18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3462"/>
            <a:ext cx="2590191" cy="27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Я\Desktop\Новая папка (2)\003337-001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78" y="3051456"/>
            <a:ext cx="3239040" cy="34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Я\Desktop\Новая папка (2)\ki8o5nEd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1" y="3247486"/>
            <a:ext cx="1414753" cy="132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pdb/1101614/383ced83-91a2-4548-bdba-0754c13bfec5/s1200?webp=fal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7" y="27346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0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1235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52</cp:revision>
  <dcterms:created xsi:type="dcterms:W3CDTF">2016-12-09T18:27:34Z</dcterms:created>
  <dcterms:modified xsi:type="dcterms:W3CDTF">2019-04-14T11:40:49Z</dcterms:modified>
</cp:coreProperties>
</file>