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80" r:id="rId19"/>
    <p:sldId id="275" r:id="rId20"/>
    <p:sldId id="276" r:id="rId21"/>
    <p:sldId id="277" r:id="rId22"/>
    <p:sldId id="271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716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№ 26 «Ромашка»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станицы Ирклиевской  муниципального образования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Выселковский  район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0663"/>
            <a:ext cx="9753600" cy="730567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2520" cy="6572272"/>
          </a:xfrm>
        </p:spPr>
        <p:txBody>
          <a:bodyPr>
            <a:normAutofit fontScale="25000" lnSpcReduction="20000"/>
          </a:bodyPr>
          <a:lstStyle/>
          <a:p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№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«Ромашка» 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таницы Ирклиевской</a:t>
            </a:r>
            <a:endParaRPr lang="ru-RU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Выселковский район</a:t>
            </a:r>
            <a:endParaRPr lang="ru-RU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Районное методическое объединение педагогических работников и руководителей дошкольных образовательных организаций</a:t>
            </a:r>
          </a:p>
          <a:p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6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дошкольных учреждений</a:t>
            </a:r>
          </a:p>
          <a:p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семьями воспитанников</a:t>
            </a:r>
            <a:r>
              <a:rPr lang="en-US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важное </a:t>
            </a:r>
            <a:r>
              <a:rPr lang="ru-RU" sz="1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условие </a:t>
            </a:r>
            <a:endParaRPr lang="en-US" sz="1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1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физической культуры  родителей</a:t>
            </a: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5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</a:t>
            </a:r>
            <a:r>
              <a:rPr lang="ru-RU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Подготовила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4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</a:t>
            </a:r>
            <a:r>
              <a:rPr lang="ru-RU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воспитатель  группы</a:t>
            </a:r>
            <a:endParaRPr lang="en-US" sz="5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</a:t>
            </a:r>
            <a:r>
              <a:rPr lang="ru-RU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</a:t>
            </a:r>
            <a:r>
              <a:rPr lang="ru-RU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компенсирующей </a:t>
            </a:r>
            <a:r>
              <a:rPr lang="ru-RU" sz="5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направленности </a:t>
            </a:r>
            <a:endParaRPr lang="en-US" sz="5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</a:t>
            </a:r>
            <a:r>
              <a:rPr lang="ru-RU" sz="5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А.А.Попко</a:t>
            </a:r>
            <a:endParaRPr lang="ru-RU" sz="4400" dirty="0">
              <a:ea typeface="Calibri"/>
              <a:cs typeface="Times New Roman"/>
            </a:endParaRPr>
          </a:p>
          <a:p>
            <a:pPr algn="r"/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85792"/>
            <a:ext cx="5486400" cy="9634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993900" cy="170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F:\РМО\фото\20211123_124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12160" cy="450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-18498"/>
            <a:ext cx="9168664" cy="68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77072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35" y="4869160"/>
            <a:ext cx="19939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7" y="5157192"/>
            <a:ext cx="7805856" cy="101500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Просмотр вызвал большой интерес у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родителей! 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8194" name="Picture 2" descr="F:\РМО\фото\IMG_20210220_201234_79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42"/>
          <a:stretch/>
        </p:blipFill>
        <p:spPr bwMode="auto">
          <a:xfrm>
            <a:off x="683568" y="716002"/>
            <a:ext cx="4325265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РМО\фото\IMG-20220117-WA00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r="27401"/>
          <a:stretch/>
        </p:blipFill>
        <p:spPr bwMode="auto">
          <a:xfrm>
            <a:off x="5220072" y="716002"/>
            <a:ext cx="3341361" cy="2929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Организуя взаимодействие с семьей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вопросам физического воспитания  детей,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 следующие формы работы:</a:t>
            </a:r>
          </a:p>
          <a:p>
            <a:pPr lvl="0"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опросники, тесты </a:t>
            </a:r>
          </a:p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Онлайн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родительские собрания, творческие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гостиные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индивидуальные и тематические онлайн консультации</a:t>
            </a:r>
          </a:p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Наглядно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информационные формы</a:t>
            </a:r>
          </a:p>
        </p:txBody>
      </p:sp>
    </p:spTree>
    <p:extLst>
      <p:ext uri="{BB962C8B-B14F-4D97-AF65-F5344CB8AC3E}">
        <p14:creationId xmlns:p14="http://schemas.microsoft.com/office/powerpoint/2010/main" val="2164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58995"/>
            <a:ext cx="1993900" cy="170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Взаимодействия направлены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обогащение знаний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родителей. Общение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родителями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прямое, 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опосредованное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стенды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информация о программах по физической культуре,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рекомендуемой литературы; игры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которые можно делать в домашних условиях и др.;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Папки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передвижки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знакомящие родителей с системой по оздоровлению дошкольников; информация о том чему можно научить ребенка в определенном возрасте;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практические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Выставки, конкурсы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детских рисунков (совместные работы педагогов и детей, родителей и детей);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Видео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«Мы спортсмены» организуются педагогами групп;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Фотосессии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детей, выполняющих различные физические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5524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данных форм общения с родителями играет важную роль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формировании физической культуры  родителей,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способствует возникновению интереса к физической культуре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детском саду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9048"/>
            <a:ext cx="6048672" cy="4438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7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во многом определяет отношения детей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физической культуре и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спорту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 могут сделать родители для своих детей, пробуждая у них интерес к спорту и физкультуре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263158"/>
            <a:ext cx="5886723" cy="440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6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08" y="908720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ажна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обратная связь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Ребята с удовольствием   выполняют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физические упражнения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домашних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F:\РМО\фото\IMG-20220206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600400" cy="4797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РМО\фото\IMG-20220206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600384" cy="4797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89" y="1412776"/>
            <a:ext cx="1645022" cy="1402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и спорт – рядом идут!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2" b="27353"/>
          <a:stretch/>
        </p:blipFill>
        <p:spPr bwMode="auto">
          <a:xfrm>
            <a:off x="755576" y="1772816"/>
            <a:ext cx="3724778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4" b="26975"/>
          <a:stretch/>
        </p:blipFill>
        <p:spPr bwMode="auto">
          <a:xfrm>
            <a:off x="4860032" y="1700808"/>
            <a:ext cx="3606057" cy="3599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1347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 с родителями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изготовили массажные коврики для ног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F:\РМО\фото\20220206_1521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" b="16243"/>
          <a:stretch/>
        </p:blipFill>
        <p:spPr bwMode="auto">
          <a:xfrm>
            <a:off x="755576" y="1700808"/>
            <a:ext cx="3708824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РМО\фото\IMG-20211122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435846" cy="4581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1350344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0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7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856984" cy="136470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04944"/>
            <a:ext cx="5976664" cy="4166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80680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не останавливаемся на достигнутом, ищем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формы и методы совместной работы педагогов и родителей. 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пытаемся ответить на важные для нас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1.«Как заинтересовать родителей?»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2.«Как сделать работу эффективной?»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3.«Какие новые формы взаимодействия необходимо разработать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75" y="836712"/>
            <a:ext cx="1993900" cy="170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14432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обратили внимание на собственных детей, а у ребят появился интерес к занятиям физической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культурой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больше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приобщаются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здоровому образу жизни,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заболеваемости.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реальностью готовность родителей к конструктивным партнерским взаимоотношениям с сотрудниками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детского сада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отношение к многообразию своих воспитательных функций в семье.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появился устойчивый интерес к постоянным физическим упражнениям, семейным традициям физического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0347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234950"/>
            <a:ext cx="96774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РМО\фото\20210220_101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07" y="116632"/>
            <a:ext cx="1993900" cy="170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1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2" y="23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81274"/>
            <a:ext cx="1993900" cy="170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2500306"/>
            <a:ext cx="7921653" cy="373700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воспитание </a:t>
            </a:r>
            <a: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одно из основных компонентов общего воспитательного процесса, </a:t>
            </a:r>
            <a:b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него невозможно гармоничное развитие ребенка.</a:t>
            </a:r>
            <a:b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основными социальными заказчиками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928670"/>
            <a:ext cx="7772400" cy="16922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Народная мудрость гласит: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«Здоровье всему голова»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«Здоровью цены нет»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dou68.edu-nv.ru/files/administrator.dou68_edu_nv_ru/%D1%84%D0%BE%D1%82%D0%BE/%D0%BA%D0%B0%D1%80%D1%82%D0%B8%D0%BD%D0%BA%D0%B8/%D0%A1%D0%BE%D0%BB%D0%BD%D1%8B%D1%88%D0%BA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1998805" cy="1697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56431"/>
            <a:ext cx="3672408" cy="1887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6523756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разработке содержания работы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родителями                                        		воспитанников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придерживаемся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ряда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Единство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целей и задач воспитания здорового ребенка в дошкольном образовательном учреждении и семье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Индивидуальный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подход к каждому ребенку и каждой семье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Систематичность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последовательность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Добровольность.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Взаимное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доверие и взаимопомощь педагогов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993565" cy="170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Вырастить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сильным, крепким,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здоровым –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желание родителей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 ведущая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задача,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стоящая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дошкольным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учреждением!</a:t>
            </a: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РМО\фото\IMG_20210220_201234_9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653136" cy="4653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827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3717032"/>
            <a:ext cx="7272808" cy="2455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сожалению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родители  знают, как этого добиться.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дошкольников часто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болеют, растут слабыми, физически плохо развитыми. Родители внимательно следят, чтобы ребенок не бегал слишком много и слишком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прыгал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лазал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очень задумываются о том, что их чрезмерная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заботливость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делает ребенка здоровым.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забывают, что ключ к успеху в укреплении здоровья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лежит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разумном физическом воспитании.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10500"/>
            <a:ext cx="6325030" cy="3162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9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993900" cy="170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воспитателя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родителям представление о значимости совместной двигательной деятельности с детьми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родителей о физических умениях и навыках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созданию активной позиции родителей в совместной двигательной деятельности с детьми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Заинтересовать родителей идеей здорового образа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332656"/>
            <a:ext cx="7344816" cy="590465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многих семьях детская потребность в движениях удовлетворяется не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полностью 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опрос детей в нашем детском саду,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том, чем они занимаются в выходные дни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показывает: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68% детей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смотрят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телевизор или играют в телефон.  </a:t>
            </a:r>
            <a:endParaRPr lang="ru-RU" sz="2400" b="1" dirty="0"/>
          </a:p>
        </p:txBody>
      </p:sp>
      <p:pic>
        <p:nvPicPr>
          <p:cNvPr id="3074" name="Picture 2" descr="F:\РМО\фото\20211018_104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536504" cy="340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75" y="620688"/>
            <a:ext cx="1993900" cy="170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того чтобы наглядно продемонстрировать состояние физического развития детей и их физической подготовленности, мы показали родителям физкультурные занятия, утреннюю  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гимнастику… </a:t>
            </a:r>
            <a:b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РМО\фото\20220204_083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6" y="2636912"/>
            <a:ext cx="4032450" cy="3024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РМО\фото\20220204_0834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67944" cy="3050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352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бюджетное дошкольное  образовательное учреждение детский сад № 26 «Ромашка»  станицы Ирклиевской  муниципального образования  Выселковский  район</vt:lpstr>
      <vt:lpstr>Презентация PowerPoint</vt:lpstr>
      <vt:lpstr>  Физическое воспитание – одно из основных компонентов общего воспитательного процесса,  без него невозможно гармоничное развитие ребенка.   родители являются основными социальными заказчиками  ДОУ  </vt:lpstr>
      <vt:lpstr>             При разработке содержания работы с родителями                                          воспитанников мы придерживаемся                                                ряда принципов  1. Единство целей и задач воспитания здорового ребенка в дошкольном образовательном учреждении и семье. 2. Индивидуальный подход к каждому ребенку и каждой семье. 3. Систематичность и последовательность работы. 4. Добровольность. 5. Взаимное доверие и взаимопомощь педагогов и родителей.    </vt:lpstr>
      <vt:lpstr>Вырастить ребенка сильным, крепким, здоровым –  это желание родителей и ведущая задача,  стоящая перед дошкольным учреждением!</vt:lpstr>
      <vt:lpstr>Презентация PowerPoint</vt:lpstr>
      <vt:lpstr>Презентация PowerPoint</vt:lpstr>
      <vt:lpstr> </vt:lpstr>
      <vt:lpstr> Для того чтобы наглядно продемонстрировать состояние физического развития детей и их физической подготовленности, мы показали родителям физкультурные занятия, утреннюю  гимнастику…  </vt:lpstr>
      <vt:lpstr> Гимнастика после сна</vt:lpstr>
      <vt:lpstr>Физическая 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Ребята с удовольствием   выполняют физические упражнения  в домашних условиях</vt:lpstr>
      <vt:lpstr>Здоровье и спорт – рядом идут!</vt:lpstr>
      <vt:lpstr>Совместно с родителями  изготовили массажные коврики для ног</vt:lpstr>
      <vt:lpstr>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детский сад № 26 «Ромашка»  станицы Ирклиевской  муниципального образования  Выселковский  район</dc:title>
  <dc:creator>Пользователь</dc:creator>
  <cp:lastModifiedBy>Админ</cp:lastModifiedBy>
  <cp:revision>34</cp:revision>
  <dcterms:created xsi:type="dcterms:W3CDTF">2022-02-04T11:14:32Z</dcterms:created>
  <dcterms:modified xsi:type="dcterms:W3CDTF">2022-02-06T18:26:47Z</dcterms:modified>
</cp:coreProperties>
</file>