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63" r:id="rId6"/>
    <p:sldId id="264" r:id="rId7"/>
    <p:sldId id="261" r:id="rId8"/>
    <p:sldId id="262" r:id="rId9"/>
    <p:sldId id="259" r:id="rId10"/>
    <p:sldId id="260" r:id="rId11"/>
    <p:sldId id="266" r:id="rId12"/>
    <p:sldId id="265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3E9-C792-44D1-A9BC-3325155BE138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7A1F-EC3C-46F5-99F7-39791E601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54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3E9-C792-44D1-A9BC-3325155BE138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7A1F-EC3C-46F5-99F7-39791E601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727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3E9-C792-44D1-A9BC-3325155BE138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7A1F-EC3C-46F5-99F7-39791E601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0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3E9-C792-44D1-A9BC-3325155BE138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7A1F-EC3C-46F5-99F7-39791E601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890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3E9-C792-44D1-A9BC-3325155BE138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7A1F-EC3C-46F5-99F7-39791E601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14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3E9-C792-44D1-A9BC-3325155BE138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7A1F-EC3C-46F5-99F7-39791E601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4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3E9-C792-44D1-A9BC-3325155BE138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7A1F-EC3C-46F5-99F7-39791E601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0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3E9-C792-44D1-A9BC-3325155BE138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7A1F-EC3C-46F5-99F7-39791E601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614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3E9-C792-44D1-A9BC-3325155BE138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7A1F-EC3C-46F5-99F7-39791E601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5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3E9-C792-44D1-A9BC-3325155BE138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7A1F-EC3C-46F5-99F7-39791E601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87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433E9-C792-44D1-A9BC-3325155BE138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B7A1F-EC3C-46F5-99F7-39791E601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73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33E9-C792-44D1-A9BC-3325155BE138}" type="datetimeFigureOut">
              <a:rPr lang="ru-RU" smtClean="0"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B7A1F-EC3C-46F5-99F7-39791E601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016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2/1613467828_1-p-fon-v-stile-russkikh-skazok-dlya-prezent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5"/>
            <a:ext cx="12192000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862885"/>
            <a:ext cx="9144000" cy="19644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«Народная свистулька»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9003" y="733561"/>
            <a:ext cx="9144000" cy="429049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№3 «Веселый паровозик»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rektor.ru/upload/iblock/ca7/1733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65" y="2827383"/>
            <a:ext cx="2703893" cy="181055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6141076" y="4765986"/>
            <a:ext cx="6050924" cy="429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воспитатель Королева Т.Н.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5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467828_1-p-fon-v-stile-russkikh-skazok-dlya-prezent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cs5.livemaster.ru/storage/41/c0/dd0135afe1523987a3248d6142jy--russkij-stil-svistulka-zajch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028" y="2107454"/>
            <a:ext cx="2788859" cy="185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6771">
            <a:off x="864237" y="752304"/>
            <a:ext cx="3292091" cy="43894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28">
            <a:off x="7786406" y="652762"/>
            <a:ext cx="3441402" cy="45885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82" b="16244"/>
          <a:stretch/>
        </p:blipFill>
        <p:spPr>
          <a:xfrm>
            <a:off x="3173362" y="613967"/>
            <a:ext cx="5731829" cy="465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4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467828_1-p-fon-v-stile-russkikh-skazok-dlya-prezent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5"/>
            <a:ext cx="12192000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6213" y="615153"/>
            <a:ext cx="8577331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проекта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узнали о возникновении народной музыкальной игрушки-свистульки.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детей сформировались представления о русской народной игрушке.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Ребята познакомились со свойствами материалов для изготовления свистулек.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и родители участвовали в совместных играх, узнали о технологии изготовления свистулек и сами попробовали изготовить их из глины.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реализации проекта у каждого ребенка появилась своя неповторимая птичка – свистулька.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t="20104" r="15767" b="19202"/>
          <a:stretch/>
        </p:blipFill>
        <p:spPr>
          <a:xfrm>
            <a:off x="9006625" y="1532587"/>
            <a:ext cx="3052293" cy="28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8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467828_1-p-fon-v-stile-russkikh-skazok-dlya-prezent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5"/>
            <a:ext cx="12192000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16201" r="9098"/>
          <a:stretch/>
        </p:blipFill>
        <p:spPr>
          <a:xfrm rot="217692">
            <a:off x="6211085" y="1062148"/>
            <a:ext cx="5260164" cy="38038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9" b="12485"/>
          <a:stretch/>
        </p:blipFill>
        <p:spPr>
          <a:xfrm rot="21414361">
            <a:off x="367263" y="1056481"/>
            <a:ext cx="5191064" cy="3817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84" y="625656"/>
            <a:ext cx="3694493" cy="49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02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467828_1-p-fon-v-stile-russkikh-skazok-dlya-prezent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57738" y="1460507"/>
            <a:ext cx="90765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Спасибо за внимание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Picture 4" descr="https://www.dymkovotoy.ru/upload/iblock/e31/e31756d820f6739c698161c874b34ab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t="12314" r="11118" b="12329"/>
          <a:stretch/>
        </p:blipFill>
        <p:spPr bwMode="auto">
          <a:xfrm>
            <a:off x="5072129" y="2929729"/>
            <a:ext cx="2165798" cy="216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7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467828_1-p-fon-v-stile-russkikh-skazok-dlya-prezent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5"/>
            <a:ext cx="12192000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4350" y="999623"/>
            <a:ext cx="10796788" cy="391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Вид проекта: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познавательно-творческий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проекта: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краткосрочный (1 неделя)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Участники проекта: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воспитанники и родители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Формирование у детей интереса к народной культуре через знакомство с народными игрушкой свистулькой в процессе включения в художественно-продуктивную деятельность всех участников образовательного процесса.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s1.livemaster.ru/storage/92/4c/551c2d9528404214d94d4de753gy--muzykalnye-instrumenty-svistulka-ptichka-glinyanaya-igrush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508" y="656809"/>
            <a:ext cx="2043823" cy="204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0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467828_1-p-fon-v-stile-russkikh-skazok-dlya-prezent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5"/>
            <a:ext cx="12192000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45713" y="1020645"/>
            <a:ext cx="4061138" cy="38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народных посиделках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Нам свистулька приглянулась,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прочих инструментов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Интересный инструмент!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 нам стало интересно –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работу взялись дружно!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проекту о свистульке!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Решено в один момент!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71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467828_1-p-fon-v-stile-russkikh-skazok-dlya-prezent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5"/>
            <a:ext cx="12192000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06" b="14785"/>
          <a:stretch/>
        </p:blipFill>
        <p:spPr>
          <a:xfrm rot="21302628">
            <a:off x="763766" y="890089"/>
            <a:ext cx="3474409" cy="41388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9" b="5540"/>
          <a:stretch/>
        </p:blipFill>
        <p:spPr>
          <a:xfrm rot="379378">
            <a:off x="8299058" y="924094"/>
            <a:ext cx="3434989" cy="4208713"/>
          </a:xfrm>
          <a:prstGeom prst="rect">
            <a:avLst/>
          </a:prstGeom>
        </p:spPr>
      </p:pic>
      <p:pic>
        <p:nvPicPr>
          <p:cNvPr id="5122" name="Picture 2" descr="https://www.woodfun.ru/files/134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965" y="1875270"/>
            <a:ext cx="2904285" cy="216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6" r="6376" b="31080"/>
          <a:stretch/>
        </p:blipFill>
        <p:spPr>
          <a:xfrm>
            <a:off x="4410468" y="747742"/>
            <a:ext cx="3667280" cy="418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5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467828_1-p-fon-v-stile-russkikh-skazok-dlya-prezent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r="10328" b="2347"/>
          <a:stretch/>
        </p:blipFill>
        <p:spPr>
          <a:xfrm rot="21357909">
            <a:off x="409693" y="1404296"/>
            <a:ext cx="5259701" cy="39241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862">
            <a:off x="6218169" y="1390227"/>
            <a:ext cx="5256150" cy="3942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85779" y="531946"/>
            <a:ext cx="5820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Рисование «Красавица птичка»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0698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467828_1-p-fon-v-stile-russkikh-skazok-dlya-prezent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2667" y="575547"/>
            <a:ext cx="7207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Аппликация «Дымковская свистулька»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8449">
            <a:off x="596056" y="1302472"/>
            <a:ext cx="5213884" cy="3910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2" t="11104" r="10469" b="5914"/>
          <a:stretch/>
        </p:blipFill>
        <p:spPr>
          <a:xfrm rot="194178">
            <a:off x="6381300" y="1339751"/>
            <a:ext cx="5060848" cy="386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467828_1-p-fon-v-stile-russkikh-skazok-dlya-prezent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1" t="13501" b="8634"/>
          <a:stretch/>
        </p:blipFill>
        <p:spPr>
          <a:xfrm rot="21353432">
            <a:off x="286799" y="1222666"/>
            <a:ext cx="4643848" cy="3468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6" b="15468"/>
          <a:stretch/>
        </p:blipFill>
        <p:spPr>
          <a:xfrm rot="199132">
            <a:off x="7056025" y="1194259"/>
            <a:ext cx="4836945" cy="3445010"/>
          </a:xfrm>
          <a:prstGeom prst="rect">
            <a:avLst/>
          </a:prstGeom>
        </p:spPr>
      </p:pic>
      <p:pic>
        <p:nvPicPr>
          <p:cNvPr id="6146" name="Picture 2" descr="https://arsenal-music.ru/wa-data/public/shop/products/25/78/17825/images/11283/11283.40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446" y="1490982"/>
            <a:ext cx="1574442" cy="15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53" y="1057135"/>
            <a:ext cx="5795493" cy="43466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08524" y="454456"/>
            <a:ext cx="70659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Развлечение «Волшебная свистулька»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76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atherineasquithgallery.com/uploads/posts/2021-02/1613467828_1-p-fon-v-stile-russkikh-skazok-dlya-prezent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0" t="27129"/>
          <a:stretch/>
        </p:blipFill>
        <p:spPr>
          <a:xfrm rot="235101">
            <a:off x="6563105" y="1129908"/>
            <a:ext cx="5153630" cy="36101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" r="14638" b="17813"/>
          <a:stretch/>
        </p:blipFill>
        <p:spPr>
          <a:xfrm rot="21348117">
            <a:off x="402586" y="1143417"/>
            <a:ext cx="5203064" cy="377668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 b="7243"/>
          <a:stretch/>
        </p:blipFill>
        <p:spPr>
          <a:xfrm>
            <a:off x="2985295" y="676552"/>
            <a:ext cx="6205090" cy="463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4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therineasquithgallery.com/uploads/posts/2021-02/1613467828_1-p-fon-v-stile-russkikh-skazok-dlya-prezentat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25"/>
            <a:ext cx="12192000" cy="68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3674">
            <a:off x="204394" y="1329588"/>
            <a:ext cx="4770204" cy="35776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577">
            <a:off x="7006106" y="1294100"/>
            <a:ext cx="4808112" cy="3606084"/>
          </a:xfrm>
          <a:prstGeom prst="rect">
            <a:avLst/>
          </a:prstGeom>
        </p:spPr>
      </p:pic>
      <p:pic>
        <p:nvPicPr>
          <p:cNvPr id="4098" name="Picture 2" descr="https://cdn2.static1-sima-land.com/items/1422993/0/700-nw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t="7652" r="5155" b="7319"/>
          <a:stretch/>
        </p:blipFill>
        <p:spPr bwMode="auto">
          <a:xfrm>
            <a:off x="5082368" y="1310647"/>
            <a:ext cx="1751527" cy="1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t="7336" r="2894"/>
          <a:stretch/>
        </p:blipFill>
        <p:spPr>
          <a:xfrm>
            <a:off x="2942680" y="1183140"/>
            <a:ext cx="5694504" cy="41569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62500" y="534611"/>
            <a:ext cx="86473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Мастер – класс «Птичка – свистулька из глины»</a:t>
            </a:r>
            <a:endParaRPr lang="ru-RU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03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168</Words>
  <Application>Microsoft Office PowerPoint</Application>
  <PresentationFormat>Широкоэкранный</PresentationFormat>
  <Paragraphs>28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Проект  «Народная свистулька»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«Народная свистулька»</dc:title>
  <dc:creator>Тамара Королева</dc:creator>
  <cp:lastModifiedBy>Тамара Королева</cp:lastModifiedBy>
  <cp:revision>13</cp:revision>
  <dcterms:created xsi:type="dcterms:W3CDTF">2022-05-10T11:25:33Z</dcterms:created>
  <dcterms:modified xsi:type="dcterms:W3CDTF">2023-02-22T13:29:44Z</dcterms:modified>
</cp:coreProperties>
</file>