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290" r:id="rId4"/>
    <p:sldId id="288" r:id="rId5"/>
    <p:sldId id="262" r:id="rId6"/>
    <p:sldId id="278" r:id="rId7"/>
    <p:sldId id="279" r:id="rId8"/>
    <p:sldId id="286" r:id="rId9"/>
    <p:sldId id="280" r:id="rId10"/>
    <p:sldId id="281" r:id="rId11"/>
    <p:sldId id="283" r:id="rId12"/>
    <p:sldId id="28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3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cap="all" dirty="0" smtClean="0">
                <a:solidFill>
                  <a:schemeClr val="bg1"/>
                </a:solidFill>
              </a:rPr>
              <a:t/>
            </a:r>
            <a:br>
              <a:rPr lang="ru-RU" sz="2800" cap="all" dirty="0" smtClean="0">
                <a:solidFill>
                  <a:schemeClr val="bg1"/>
                </a:solidFill>
              </a:rPr>
            </a:br>
            <a:r>
              <a:rPr lang="ru-RU" sz="2800" cap="all" dirty="0" smtClean="0">
                <a:solidFill>
                  <a:schemeClr val="bg1"/>
                </a:solidFill>
              </a:rPr>
              <a:t/>
            </a:r>
            <a:br>
              <a:rPr lang="ru-RU" sz="2800" cap="all" dirty="0" smtClean="0">
                <a:solidFill>
                  <a:schemeClr val="bg1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357298"/>
            <a:ext cx="6715140" cy="2357454"/>
          </a:xfrm>
        </p:spPr>
        <p:txBody>
          <a:bodyPr>
            <a:noAutofit/>
          </a:bodyPr>
          <a:lstStyle/>
          <a:p>
            <a:pPr algn="ctr"/>
            <a:r>
              <a:rPr lang="ru-RU" sz="2200" b="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0" dirty="0" err="1" smtClean="0">
                <a:latin typeface="Arial" pitchFamily="34" charset="0"/>
                <a:cs typeface="Arial" pitchFamily="34" charset="0"/>
              </a:rPr>
              <a:t>Буккроссинг</a:t>
            </a:r>
            <a:r>
              <a:rPr lang="ru-RU" sz="2200" b="0" dirty="0" smtClean="0">
                <a:latin typeface="Arial" pitchFamily="34" charset="0"/>
                <a:cs typeface="Arial" pitchFamily="34" charset="0"/>
              </a:rPr>
              <a:t> – возрождение семейного чтения» </a:t>
            </a:r>
          </a:p>
          <a:p>
            <a:r>
              <a:rPr lang="ru-RU" sz="2200" b="0" dirty="0" smtClean="0">
                <a:latin typeface="Arial" pitchFamily="34" charset="0"/>
                <a:cs typeface="Arial" pitchFamily="34" charset="0"/>
              </a:rPr>
              <a:t>с использование инновационных форм и методов            привлечения детей и их родителей к чтению и                     восприятию художественной литературы.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357826"/>
            <a:ext cx="6929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Подготовили </a:t>
            </a:r>
          </a:p>
          <a:p>
            <a:pPr lvl="0" algn="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Воспитатели: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Конопацкая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Н.И. Грушина О.В.</a:t>
            </a:r>
          </a:p>
          <a:p>
            <a:pPr lvl="0" algn="r"/>
            <a:r>
              <a:rPr lang="ru-RU" sz="1200" dirty="0" smtClean="0">
                <a:latin typeface="Arial" pitchFamily="34" charset="0"/>
                <a:cs typeface="Arial" pitchFamily="34" charset="0"/>
              </a:rPr>
              <a:t>ГБДОУ Детский сад №93 компенсирующего вида Фрунзенского района </a:t>
            </a:r>
          </a:p>
          <a:p>
            <a:pPr lvl="0" algn="r"/>
            <a:r>
              <a:rPr lang="ru-RU" sz="1200" dirty="0" smtClean="0">
                <a:latin typeface="Arial" pitchFamily="34" charset="0"/>
                <a:cs typeface="Arial" pitchFamily="34" charset="0"/>
              </a:rPr>
              <a:t> г. Санкт- Петербург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lvl="0" algn="r"/>
            <a:endParaRPr lang="ru-RU" i="1" dirty="0" smtClean="0">
              <a:solidFill>
                <a:prstClr val="black"/>
              </a:solidFill>
            </a:endParaRPr>
          </a:p>
          <a:p>
            <a:pPr lvl="0" algn="r"/>
            <a:r>
              <a:rPr lang="ru-RU" i="1" dirty="0" smtClean="0">
                <a:solidFill>
                  <a:prstClr val="black"/>
                </a:solidFill>
              </a:rPr>
              <a:t>                                 </a:t>
            </a:r>
          </a:p>
          <a:p>
            <a:pPr algn="r"/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467600" cy="5604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Игра- викторина «Путешествие  на поезде сказок»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1428736"/>
            <a:ext cx="3008015" cy="3357586"/>
          </a:xfrm>
        </p:spPr>
        <p:txBody>
          <a:bodyPr>
            <a:normAutofit/>
          </a:bodyPr>
          <a:lstStyle/>
          <a:p>
            <a:pPr marL="0">
              <a:spcBef>
                <a:spcPct val="0"/>
              </a:spcBef>
              <a:buNone/>
            </a:pPr>
            <a:r>
              <a:rPr lang="ru-RU" sz="14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40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гра-путешествие «На поезде сказок». На паровозике с четырьмя вагончиками дети отправились в путешествие по стране сказок. Каждый вагончик был посвящен одной из сказок, и состоял из разных литературных заданий. Юные читатели познакомились с творчеством  </a:t>
            </a:r>
            <a:r>
              <a:rPr lang="ru-RU" sz="1400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А.С.Пушкина.Ребята</a:t>
            </a:r>
            <a:r>
              <a:rPr lang="ru-RU" sz="140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отвечали на вопросы викторины, собирали </a:t>
            </a:r>
            <a:r>
              <a:rPr lang="ru-RU" sz="1400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пазлы</a:t>
            </a:r>
            <a:r>
              <a:rPr lang="ru-RU" sz="140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 произведениям авторов, смотрели мультфильмы, отгадывали загадки.</a:t>
            </a:r>
            <a:endParaRPr lang="ru-RU" sz="1400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user\Desktop\пушкин\IMG_1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42" y="1484785"/>
            <a:ext cx="2473144" cy="185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пушкин\IMG_1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805" y="1476288"/>
            <a:ext cx="2430352" cy="18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пушкин\IMG_1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8" y="400506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3" y="4000504"/>
            <a:ext cx="2643206" cy="19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018363"/>
            <a:ext cx="2643206" cy="19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467600" cy="6429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«Читаешь ты, Читаю я, Читают все мои друзья!»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user\Desktop\пушкин\IMG_14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816" y="2027706"/>
            <a:ext cx="2000265" cy="151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пушкин\IMG_1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337" y="4255763"/>
            <a:ext cx="2042065" cy="153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esktop\пушкин\IMG_1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8336" y="203795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ушкин\IMG_1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85926"/>
            <a:ext cx="2719721" cy="203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книжкина неделя\RHYH81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2694378" cy="2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S4Bcm3gD19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143380"/>
            <a:ext cx="257175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567642" cy="65403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традиция семейного чтения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Users\user\Desktop\КНИЖКИНА НЕДЕЛЯ\БИБЛТОТЕКА\Создать папку\bibloteka\DSC08899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500462" cy="21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КНИЖКИНА НЕДЕЛЯ\БИБЛТОТЕКА\Создать папку\bibloteka\DSC08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214819"/>
            <a:ext cx="3429024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КНИЖКИНА НЕДЕЛЯ\БИБЛТОТЕКА\Создать папку\bibloteka\DSC08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14818"/>
            <a:ext cx="3500462" cy="21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9058" y="16430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Мир ребенка начинается с семьи. И привычка к чтению зарождается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прежде всего в семье. Хорошая книга в руках родителей и их ребенка –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добрый знак того, что в этой семье будут царить читательская атмосфера и духовное единство.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753352" cy="60881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Получили ли в нашей группе книги вторую жизнь? Да, конечно! Дети, родители находят для себя интересные экземпляры, читают и обменивают книжки с удовольствием и интересом. Ведь книга –это добрый и мудрый советчик, друг и учитель. И все вместе мы занимаемся важнейшим делом: возрождаем любовь к книге, а, следовательно, и к чтению. На всех этапах работы чувствовалось заинтересованность и помощь родителей. Родители с большим желанием принимали активное участие во всех мероприятиях, проводимых в группе.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Таким образом, мы можем сказать, что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буккроссинг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это эффективное средство развития социального интеллекта дошкольников, а также является одним из главных факторов, стимулирующих возрождения семейного чтения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610476" cy="64453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В наше время, когда телевизионная и компьютерная техника продолжает бурно развиваться, проблема формирования у детей интереса к художественной литературе стала особенно актуальной. В современном мире книги уступают место телевизору, Интернету, компьютерным играм, мобильному телефону, рекламе. Мало внимания уделяется чтению книг из-за загруженности детей другими видами деятельности. В результате у детей стал пропадать интерес к книге. Не все дети хотят слушать художественные произведения. Большинство из них не помнят названия прочитанных книг, не могут назвать автора. А процесс общения с книгой является определяющим в интеллектуальном и личностном становлении человека, в его способности к самореализации, в сохранении и передаче опыта, накопленного человечеством.</a:t>
            </a:r>
            <a:r>
              <a:rPr lang="ru-RU" sz="1600" b="1" dirty="0" smtClean="0"/>
              <a:t> </a:t>
            </a:r>
            <a:r>
              <a:rPr lang="ru-RU" sz="1600" dirty="0" smtClean="0"/>
              <a:t>Чтение - это средство интеллектуального, нравственного и эстетического воспитания детей.  Оно обогащает речь, дает возможность развития творческого мышления. Педагогам и родителям важно вовремя вызвать интерес у ребенка к книге. Именно поэтому  уделяют особое внимание чтению. </a:t>
            </a:r>
          </a:p>
          <a:p>
            <a:pPr>
              <a:buNone/>
            </a:pPr>
            <a:r>
              <a:rPr lang="ru-RU" sz="1600" dirty="0" smtClean="0"/>
              <a:t>  Идея </a:t>
            </a:r>
            <a:r>
              <a:rPr lang="ru-RU" sz="1600" dirty="0" err="1" smtClean="0"/>
              <a:t>буккроссинга</a:t>
            </a:r>
            <a:r>
              <a:rPr lang="ru-RU" sz="1600" dirty="0" smtClean="0"/>
              <a:t> подходит для этого как нельзя лучше. Что такое </a:t>
            </a:r>
            <a:r>
              <a:rPr lang="ru-RU" sz="1600" dirty="0" err="1" smtClean="0"/>
              <a:t>буккроссинг</a:t>
            </a:r>
            <a:r>
              <a:rPr lang="ru-RU" sz="1600" dirty="0" smtClean="0"/>
              <a:t>? (англ. </a:t>
            </a:r>
            <a:r>
              <a:rPr lang="ru-RU" sz="1600" dirty="0" err="1" smtClean="0"/>
              <a:t>bookcrossing</a:t>
            </a:r>
            <a:r>
              <a:rPr lang="ru-RU" sz="1600" dirty="0" smtClean="0"/>
              <a:t>) - в буквальном переводе с английского значит "перемещение книг" или </a:t>
            </a:r>
            <a:r>
              <a:rPr lang="ru-RU" sz="1600" dirty="0" err="1" smtClean="0"/>
              <a:t>книговорот</a:t>
            </a:r>
            <a:r>
              <a:rPr lang="ru-RU" sz="1600" dirty="0" smtClean="0"/>
              <a:t>. Его идея довольно проста «Прочитал книгу сам – передай другому».</a:t>
            </a:r>
          </a:p>
          <a:p>
            <a:pPr>
              <a:buNone/>
            </a:pPr>
            <a:r>
              <a:rPr lang="ru-RU" sz="1600" dirty="0" smtClean="0"/>
              <a:t>  Цель </a:t>
            </a:r>
            <a:r>
              <a:rPr lang="ru-RU" sz="1600" dirty="0" err="1" smtClean="0"/>
              <a:t>буккроссинга</a:t>
            </a:r>
            <a:r>
              <a:rPr lang="ru-RU" sz="1600" dirty="0" smtClean="0"/>
              <a:t> в детском саду — пропаганда чтения, повышение интереса к книгам, возрождение интереса к чтению, к чтению русских народных сказок, возрождение традиции семейного чтения. </a:t>
            </a:r>
          </a:p>
          <a:p>
            <a:pPr>
              <a:buNone/>
            </a:pPr>
            <a:r>
              <a:rPr lang="ru-RU" sz="1600" dirty="0" smtClean="0"/>
              <a:t>  Таким образом следующие задачи:</a:t>
            </a:r>
          </a:p>
          <a:p>
            <a:pPr>
              <a:buNone/>
            </a:pPr>
            <a:r>
              <a:rPr lang="ru-RU" sz="1600" dirty="0" smtClean="0"/>
              <a:t>- формирование интереса к чтению;, к содержанию произведений. </a:t>
            </a:r>
          </a:p>
          <a:p>
            <a:pPr>
              <a:buNone/>
            </a:pPr>
            <a:r>
              <a:rPr lang="ru-RU" sz="1600" dirty="0" smtClean="0"/>
              <a:t>- формирование представлений об особенностях художественной литературы: </a:t>
            </a:r>
            <a:r>
              <a:rPr lang="ru-RU" sz="1600" dirty="0" err="1" smtClean="0"/>
              <a:t>жанрах,особенностях</a:t>
            </a:r>
            <a:r>
              <a:rPr lang="ru-RU" sz="1600" dirty="0" smtClean="0"/>
              <a:t> композиции, использования выразительных средств;</a:t>
            </a:r>
          </a:p>
          <a:p>
            <a:pPr>
              <a:buNone/>
            </a:pPr>
            <a:r>
              <a:rPr lang="ru-RU" sz="1600" dirty="0" smtClean="0"/>
              <a:t>- формирование индивидуальных литературных предпочтений каждого ребенка;</a:t>
            </a:r>
          </a:p>
          <a:p>
            <a:pPr>
              <a:buNone/>
            </a:pPr>
            <a:r>
              <a:rPr lang="ru-RU" sz="1600" dirty="0" smtClean="0"/>
              <a:t>- формирование навыков общения с книгой;</a:t>
            </a:r>
          </a:p>
          <a:p>
            <a:pPr>
              <a:buNone/>
            </a:pPr>
            <a:r>
              <a:rPr lang="ru-RU" sz="1600" dirty="0" smtClean="0"/>
              <a:t>- активизация деятельности, связанной с художественной литературой;</a:t>
            </a:r>
          </a:p>
          <a:p>
            <a:pPr>
              <a:buNone/>
            </a:pPr>
            <a:r>
              <a:rPr lang="ru-RU" sz="1600" dirty="0" smtClean="0"/>
              <a:t>- развитие литературной речи;</a:t>
            </a:r>
          </a:p>
          <a:p>
            <a:pPr>
              <a:buNone/>
            </a:pPr>
            <a:r>
              <a:rPr lang="ru-RU" sz="1600" dirty="0" smtClean="0"/>
              <a:t>- приобщение к словесному искусству, в том числе развитие художественного восприятия и эстетического вкуса.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000240"/>
            <a:ext cx="4032448" cy="330609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SzPct val="70000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Так,  под девизом: «Прочитал, передай другому!», был  организован проект «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Буккроссинг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как возрождение семейного чтения ». Так в помещении группы разместили полочку с книгами, которые принесли  родители с детьми. В каждую из них была вложена  красочная  закладка,  это говорит  о том, что она участвует в  обмене, книгу нужно прочитать и передать другому. Такая акция пришлась всем по нраву.  Родители и дети с удовольствием общались на эту тему друг с другом. Участники акции приносили свои любимые книги и с помощью воспитателя готовили книгу к «путешествию». Отдавая ценную для себя вещь другому человеку, они учатся с уважением относится и к чужим книгам.</a:t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290"/>
            <a:ext cx="7467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03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>          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Прочитал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, передай другому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Новая папка (2)\20220216_15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265" y="1553753"/>
            <a:ext cx="1571636" cy="1178727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 (2)\20220216_155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89463" y="2482447"/>
            <a:ext cx="1571638" cy="1178729"/>
          </a:xfrm>
          <a:prstGeom prst="rect">
            <a:avLst/>
          </a:prstGeom>
          <a:noFill/>
        </p:spPr>
      </p:pic>
      <p:pic>
        <p:nvPicPr>
          <p:cNvPr id="1029" name="Picture 5" descr="C:\Users\Admin\Desktop\Новая папка (2)\20220217_160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28925" y="1571613"/>
            <a:ext cx="1714514" cy="1285885"/>
          </a:xfrm>
          <a:prstGeom prst="rect">
            <a:avLst/>
          </a:prstGeom>
          <a:noFill/>
        </p:spPr>
      </p:pic>
      <p:pic>
        <p:nvPicPr>
          <p:cNvPr id="1030" name="Picture 6" descr="C:\Users\Admin\Desktop\Новая папка (2)\20220217_160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19096" y="4333882"/>
            <a:ext cx="2667019" cy="2000264"/>
          </a:xfrm>
          <a:prstGeom prst="rect">
            <a:avLst/>
          </a:prstGeom>
          <a:noFill/>
        </p:spPr>
      </p:pic>
      <p:pic>
        <p:nvPicPr>
          <p:cNvPr id="1031" name="Picture 7" descr="C:\Users\Admin\Desktop\Новая папка (2)\20220217_153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095482" y="4333882"/>
            <a:ext cx="2667020" cy="2000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32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772816"/>
            <a:ext cx="3498182" cy="244827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Встреча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 сыном детского писателя Святослава  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Сахарнова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дедушкой нашей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воспитанницы. Дети узнали много интересного о том как создается произведение. Познакомились с замечательным творчеством и его личной биографией из воспоминаний его сына. Дети получили в подарок книжки его произведений в библиотеку детского сада.</a:t>
            </a:r>
            <a:endParaRPr lang="ru-RU" sz="1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7" descr="C:\Users\user\Desktop\книжкина неделя\LOPC45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02" y="1700807"/>
            <a:ext cx="1657449" cy="220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ser\Desktop\книжкина неделя\IRHD9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86332"/>
            <a:ext cx="2952328" cy="17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книжкина неделя\NWYT2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1683316" cy="22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книжкина неделя\GGLT2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083" y="4286332"/>
            <a:ext cx="2368013" cy="17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57290" y="214290"/>
            <a:ext cx="6286544" cy="10001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Знакомство с творчеством Петербургского детского  писателя Святослава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Сахарнова</a:t>
            </a:r>
            <a:endParaRPr lang="ru-RU" sz="24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96204" cy="725470"/>
          </a:xfrm>
        </p:spPr>
        <p:txBody>
          <a:bodyPr/>
          <a:lstStyle/>
          <a:p>
            <a:r>
              <a:rPr lang="ru-RU" i="1" dirty="0" smtClean="0"/>
              <a:t>                   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Книжкины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посиделки».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1142984"/>
            <a:ext cx="4071966" cy="3429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cap="small" dirty="0" smtClean="0">
                <a:solidFill>
                  <a:srgbClr val="575F6D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ru-RU" sz="1800" cap="small" dirty="0" smtClean="0">
                <a:latin typeface="Arial" pitchFamily="34" charset="0"/>
                <a:ea typeface="+mj-ea"/>
                <a:cs typeface="Arial" pitchFamily="34" charset="0"/>
              </a:rPr>
              <a:t>«Читаешь </a:t>
            </a:r>
            <a:r>
              <a:rPr lang="ru-RU" sz="1800" cap="small" dirty="0">
                <a:latin typeface="Arial" pitchFamily="34" charset="0"/>
                <a:ea typeface="+mj-ea"/>
                <a:cs typeface="Arial" pitchFamily="34" charset="0"/>
              </a:rPr>
              <a:t>ты, Читаю я, Читают все мои </a:t>
            </a:r>
            <a:r>
              <a:rPr lang="ru-RU" sz="1800" cap="small" dirty="0" smtClean="0">
                <a:latin typeface="Arial" pitchFamily="34" charset="0"/>
                <a:ea typeface="+mj-ea"/>
                <a:cs typeface="Arial" pitchFamily="34" charset="0"/>
              </a:rPr>
              <a:t>  друзья</a:t>
            </a:r>
            <a:r>
              <a:rPr lang="ru-RU" sz="1800" cap="small" dirty="0">
                <a:latin typeface="Arial" pitchFamily="34" charset="0"/>
                <a:ea typeface="+mj-ea"/>
                <a:cs typeface="Arial" pitchFamily="34" charset="0"/>
              </a:rPr>
              <a:t>!»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Чтение, рассказывание и пересказывание художественной литературы ребенку-дошкольнику оказывает огромное влияние на интеллектуальное, умственное, творческое, психологическое и психофизиологическое развитие. Чтение развивает художественно-речевые навыки, формирует нравственную и культурную сторону ребенка, передает представления о жизни, труде, об отношении к природе, развивая, тем самым, социальный опыт и трудовую деятельность дошкольника.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user\Desktop\пушкин\IMG_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190764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ушкин\IMG_1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572008"/>
            <a:ext cx="2719721" cy="203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889" y="4017132"/>
            <a:ext cx="2400800" cy="1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61551"/>
            <a:ext cx="2145190" cy="16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2559685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725470"/>
          </a:xfrm>
        </p:spPr>
        <p:txBody>
          <a:bodyPr/>
          <a:lstStyle/>
          <a:p>
            <a:r>
              <a:rPr lang="ru-RU" sz="3200" dirty="0" smtClean="0"/>
              <a:t>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появилась книга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:\Новая папка\IMG_0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5000660" cy="42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572132" y="2000240"/>
            <a:ext cx="2952328" cy="1857388"/>
          </a:xfrm>
        </p:spPr>
        <p:txBody>
          <a:bodyPr/>
          <a:lstStyle/>
          <a:p>
            <a:pPr marL="0" indent="0">
              <a:buNone/>
            </a:pPr>
            <a:r>
              <a:rPr lang="ru-RU" sz="1400" cap="small" dirty="0">
                <a:latin typeface="Arial" pitchFamily="34" charset="0"/>
                <a:ea typeface="+mj-ea"/>
                <a:cs typeface="Arial" pitchFamily="34" charset="0"/>
              </a:rPr>
              <a:t>Дети узнали много интересного о том как создается произведение. Какой путь </a:t>
            </a:r>
            <a:r>
              <a:rPr lang="ru-RU" sz="1400" cap="small" dirty="0" smtClean="0">
                <a:latin typeface="Arial" pitchFamily="34" charset="0"/>
                <a:ea typeface="+mj-ea"/>
                <a:cs typeface="Arial" pitchFamily="34" charset="0"/>
              </a:rPr>
              <a:t>проделывает книга, чтобы </a:t>
            </a:r>
            <a:r>
              <a:rPr lang="ru-RU" sz="1400" cap="small" dirty="0">
                <a:latin typeface="Arial" pitchFamily="34" charset="0"/>
                <a:ea typeface="+mj-ea"/>
                <a:cs typeface="Arial" pitchFamily="34" charset="0"/>
              </a:rPr>
              <a:t>попасть к нам в </a:t>
            </a:r>
            <a:r>
              <a:rPr lang="ru-RU" sz="1400" cap="small" dirty="0" smtClean="0">
                <a:latin typeface="Arial" pitchFamily="34" charset="0"/>
                <a:ea typeface="+mj-ea"/>
                <a:cs typeface="Arial" pitchFamily="34" charset="0"/>
              </a:rPr>
              <a:t>руки, чтобы могли ее прочитать. Люди каких профессий трудятся над этим процессом.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                   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Деловая игра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«Мастерская починки книг»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4232" y="1778853"/>
            <a:ext cx="2557776" cy="214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15439" y="1792392"/>
            <a:ext cx="2563595" cy="21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18814" y="1753374"/>
            <a:ext cx="2563595" cy="218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06612"/>
            <a:ext cx="2232247" cy="211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81935" y="4455850"/>
            <a:ext cx="2214577" cy="20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C:\Users\user\Desktop\книжкина неделя\ИСПОЛЬЗОВАННЫЕ\WDYJ04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86256"/>
            <a:ext cx="214884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70609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страницам любимых книг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пушкин\IMG_15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61" y="1555249"/>
            <a:ext cx="203309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пушкин\IMG_E1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09" y="4667258"/>
            <a:ext cx="1428761" cy="190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пушкин\IMG_E1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643314"/>
            <a:ext cx="154657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пушкин\IMG_E1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661972"/>
            <a:ext cx="1442112" cy="192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книжкина неделя\IMG_7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519" y="3993125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книжкина неделя\20210408_105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8994" y="1504350"/>
            <a:ext cx="2015094" cy="16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1314217"/>
            <a:ext cx="29762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Через книгу ребёнок познаёт окружающий его мир, познаёт о добре и зле, ненависти и дружбе, смелости и трусости. Чтение закладывает в ребёнке моральные ценности, учит сострадать и сопереживать, удивляться 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радоваться. Дети с большим удовольствием лепили, рисовали.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C:\Users\user\Desktop\пушкин\IMG_13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5465" y="1511398"/>
            <a:ext cx="2000766" cy="169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4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462348" cy="70609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Книжки своими руками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user\Desktop\пушкин\IMG_13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74" y="1196752"/>
            <a:ext cx="2220061" cy="166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пушкин\IMG_1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95" y="3140968"/>
            <a:ext cx="2232248" cy="167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25" y="4941168"/>
            <a:ext cx="2232248" cy="167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21876" y="5422132"/>
            <a:ext cx="1357346" cy="10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9563" y="1250905"/>
            <a:ext cx="29525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43636" y="1214422"/>
            <a:ext cx="2212033" cy="140142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Дети попробовали себя в роли писателей и художников.</a:t>
            </a:r>
            <a:endParaRPr lang="ru-RU" sz="14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305" y="3645024"/>
            <a:ext cx="193258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Новая папка (2)\20220216_1602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563202" y="3795120"/>
            <a:ext cx="2928958" cy="219671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5" y="3527914"/>
            <a:ext cx="2928959" cy="1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592</TotalTime>
  <Words>638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</vt:lpstr>
      <vt:lpstr>Слайд 2</vt:lpstr>
      <vt:lpstr>Так,  под девизом: «Прочитал, передай другому!», был  организован проект «Буккроссинг, как возрождение семейного чтения ». Так в помещении группы разместили полочку с книгами, которые принесли  родители с детьми. В каждую из них была вложена  красочная  закладка,  это говорит  о том, что она участвует в  обмене, книгу нужно прочитать и передать другому. Такая акция пришлась всем по нраву.  Родители и дети с удовольствием общались на эту тему друг с другом. Участники акции приносили свои любимые книги и с помощью воспитателя готовили книгу к «путешествию». Отдавая ценную для себя вещь другому человеку, они учатся с уважением относится и к чужим книгам. </vt:lpstr>
      <vt:lpstr>  Встреча с сыном детского писателя Святослава   Сахарнова  дедушкой нашей воспитанницы. Дети узнали много интересного о том как создается произведение. Познакомились с замечательным творчеством и его личной биографией из воспоминаний его сына. Дети получили в подарок книжки его произведений в библиотеку детского сада.</vt:lpstr>
      <vt:lpstr>                    «Книжкины  посиделки».</vt:lpstr>
      <vt:lpstr>                  Как появилась книга</vt:lpstr>
      <vt:lpstr>                     Деловая игра                     «Мастерская починки книг»</vt:lpstr>
      <vt:lpstr>    По страницам любимых книг</vt:lpstr>
      <vt:lpstr>         Книжки своими руками</vt:lpstr>
      <vt:lpstr>Игра- викторина «Путешествие  на поезде сказок» </vt:lpstr>
      <vt:lpstr>«Читаешь ты, Читаю я, Читают все мои друзья!»</vt:lpstr>
      <vt:lpstr>     традиция семейного чтения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63</cp:revision>
  <dcterms:created xsi:type="dcterms:W3CDTF">2022-02-13T19:14:41Z</dcterms:created>
  <dcterms:modified xsi:type="dcterms:W3CDTF">2022-03-30T06:27:11Z</dcterms:modified>
</cp:coreProperties>
</file>