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64" r:id="rId16"/>
    <p:sldId id="267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55" autoAdjust="0"/>
  </p:normalViewPr>
  <p:slideViewPr>
    <p:cSldViewPr>
      <p:cViewPr varScale="1">
        <p:scale>
          <a:sx n="63" d="100"/>
          <a:sy n="63" d="100"/>
        </p:scale>
        <p:origin x="9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57294-6FD3-4E61-A086-02E6DD9E45F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33148-85AE-42F9-8EC2-10C3DA2695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6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Я представляю  </a:t>
            </a:r>
            <a:r>
              <a:rPr lang="ru-RU" sz="12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продукт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, разработанный в ходе проекта : 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лепбук</a:t>
            </a:r>
            <a:r>
              <a:rPr lang="ru-RU" sz="1200" baseline="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«Матрешка-символ России»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Моя работа посвящена наиболее известному и любимому русскому сувениру, своеобразному символу русской культуры и просто деревянной игрушке – Матрешке.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. Много раз я задумывалась о ее происхождении, где, когда она появилась на свет, о том, кто ее создал, кто придумал роспись этой игрушки. И вот мы с детьми решили  узнать об этом чуде – Русской Матрешке.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65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368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comic sans ms"/>
              </a:rPr>
              <a:t>Есть в России и целые музеи, посвящённые матрёшкам. Первый в России – и в мире! – музей матрёшки открылся в 2001 году в Москве.  А совсем недавно, в 2004 году, открылся свой музей матрёшек и в Нижегородской области – он собрал под своей крышей более 300 экспонатов. Самая большая матрёшка в этом музее – метровая: в неё входит 40 кукол. А самая маленькая – размером всего с рисовое зерно! 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Несмотря на то, что родиной матрешки считается Россия, самая большая матрешка находится в китайском городе Манчжурия. Там построили настоящий центр традиционного русского художественного творчества, в который входит и городская площадь "Матрешка". Этот парк видели все туристы, приезжающие в Маньчжурию. В центре парка стоит "главная" матрешка, высота которой более 30м.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56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96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Закрепить виды матрешек мы сможем через загадки. Стрелкой указываем на отгадку.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Д/И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«Сложи </a:t>
            </a:r>
            <a:r>
              <a:rPr lang="ru-RU" sz="1200" b="1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матрешку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»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u="sng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Цель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: сложить </a:t>
            </a:r>
            <a:r>
              <a:rPr lang="ru-RU" sz="1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матрешку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 из разрезных картинок; закрепить у детей умение узнавать разные виды </a:t>
            </a:r>
            <a:r>
              <a:rPr lang="ru-RU" sz="1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матрешек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(семеновской, </a:t>
            </a:r>
            <a:r>
              <a:rPr lang="ru-RU" sz="1200" i="1" dirty="0" err="1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полхов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 - </a:t>
            </a:r>
            <a:r>
              <a:rPr lang="ru-RU" sz="1200" i="1" dirty="0" err="1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майданской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)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Д/И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«По порядку становись»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u="sng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Цель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: выбрать </a:t>
            </a:r>
            <a:r>
              <a:rPr lang="ru-RU" sz="1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матрешек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 одной местности и расставить в порядке убывания.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Д/И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«Сравни </a:t>
            </a:r>
            <a:r>
              <a:rPr lang="ru-RU" sz="1200" b="1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матрешек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»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u="sng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Цель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: закрепить отличительные особенности </a:t>
            </a:r>
            <a:r>
              <a:rPr lang="ru-RU" sz="1200" b="1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матрешек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 из Семенова , </a:t>
            </a:r>
            <a:r>
              <a:rPr lang="ru-RU" sz="1200" dirty="0" err="1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Полхов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Times New Roman"/>
                <a:cs typeface="Times New Roman"/>
              </a:rPr>
              <a:t> – Майдана, Сергиева-Посада…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Д/и «Сложи Матрешку из частей»</a:t>
            </a:r>
            <a:endParaRPr lang="ru-RU" sz="9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Цель:</a:t>
            </a:r>
            <a:r>
              <a:rPr lang="ru-RU" sz="800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закреплять знания детей о матрёшках, учить составлять целое из нескольких </a:t>
            </a:r>
            <a:r>
              <a:rPr lang="ru-RU" sz="1050" b="1" dirty="0" smtClean="0">
                <a:effectLst/>
                <a:latin typeface="+mn-lt"/>
                <a:ea typeface="Calibri"/>
                <a:cs typeface="Times New Roman"/>
              </a:rPr>
              <a:t>частей</a:t>
            </a: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, развивать мышление, воображение.</a:t>
            </a:r>
            <a:endParaRPr lang="ru-RU" sz="9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00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Кроме этого для ребятишек в папке лежат раскраски разных видов </a:t>
            </a:r>
            <a:r>
              <a:rPr lang="ru-RU" sz="1200" b="1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матрешек</a:t>
            </a:r>
            <a:r>
              <a:rPr lang="ru-RU" sz="1200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 с разными заданиями на выбор детей </a:t>
            </a:r>
            <a:r>
              <a:rPr lang="ru-RU" sz="1200" i="1" dirty="0" smtClean="0">
                <a:solidFill>
                  <a:srgbClr val="111111"/>
                </a:solidFill>
                <a:effectLst/>
                <a:latin typeface="Arial"/>
                <a:ea typeface="Calibri"/>
                <a:cs typeface="Times New Roman"/>
              </a:rPr>
              <a:t>(дорисовать; нарисовать узор на фартуке; раскрасить)</a:t>
            </a:r>
            <a:r>
              <a:rPr lang="ru-RU" sz="1050" b="1" dirty="0" smtClean="0">
                <a:effectLst/>
                <a:latin typeface="+mn-lt"/>
                <a:ea typeface="Calibri"/>
                <a:cs typeface="Times New Roman"/>
              </a:rPr>
              <a:t> Развивающие раскраски матрёшка</a:t>
            </a:r>
            <a:r>
              <a:rPr lang="ru-RU" sz="1050" dirty="0" smtClean="0">
                <a:effectLst/>
                <a:latin typeface="+mn-lt"/>
                <a:ea typeface="Calibri"/>
                <a:cs typeface="Times New Roman"/>
              </a:rPr>
              <a:t> отличный выбор для детей дошкольного возраста. Дети очень любят раскрашивать узоры на одежде и лицо кукол. </a:t>
            </a:r>
            <a:r>
              <a:rPr lang="ru-RU" sz="1050" smtClean="0">
                <a:effectLst/>
                <a:latin typeface="+mn-lt"/>
                <a:ea typeface="Calibri"/>
                <a:cs typeface="Times New Roman"/>
              </a:rPr>
              <a:t>Законченная работа всегда получается красочной.</a:t>
            </a:r>
            <a:endParaRPr lang="ru-RU" sz="90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22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5B5B26"/>
                </a:solidFill>
                <a:effectLst/>
                <a:latin typeface="Tahoma"/>
              </a:rPr>
              <a:t>Японскую </a:t>
            </a:r>
            <a:r>
              <a:rPr lang="ru-RU" b="0" i="0" smtClean="0">
                <a:solidFill>
                  <a:srgbClr val="5B5B26"/>
                </a:solidFill>
                <a:effectLst/>
                <a:latin typeface="Tahoma"/>
              </a:rPr>
              <a:t>фигурку  </a:t>
            </a:r>
            <a:r>
              <a:rPr lang="ru-RU" b="0" i="0" dirty="0" smtClean="0">
                <a:solidFill>
                  <a:srgbClr val="5B5B26"/>
                </a:solidFill>
                <a:effectLst/>
                <a:latin typeface="Tahoma"/>
              </a:rPr>
              <a:t>привезли с острова Хонсю в 1890 году в подмосковную усадьбу Мамонтовых в Абрамцево. «Японская игрушка была с секретом: в старичке </a:t>
            </a:r>
            <a:r>
              <a:rPr lang="ru-RU" b="0" i="0" dirty="0" err="1" smtClean="0">
                <a:solidFill>
                  <a:srgbClr val="5B5B26"/>
                </a:solidFill>
                <a:effectLst/>
                <a:latin typeface="Tahoma"/>
              </a:rPr>
              <a:t>Фукуруму</a:t>
            </a:r>
            <a:r>
              <a:rPr lang="ru-RU" b="0" i="0" dirty="0" smtClean="0">
                <a:solidFill>
                  <a:srgbClr val="5B5B26"/>
                </a:solidFill>
                <a:effectLst/>
                <a:latin typeface="Tahoma"/>
              </a:rPr>
              <a:t> пряталась вся его семья. В одну из сред, когда в усадьбу наезжала художественная элита, хозяйка показала всем забавную фигурку. Разъёмная игрушка заинтересовала художника Сергея Малютина, и он решил сделать нечто подобное. Японское божество он, конечно, повторять не стал, сделал эскиз круглолицей крестьянской барышни в цветастом платочке. А чтобы она выглядела поделовитее, пририсовал ей в руку чёрного петуха. Следующая барышня была с серпом в руке. Еще одна – с караваем хлеба. Как же сестричкам без братца – и он появился в расписной рубахе. Целое семейство, дружное и трудолюбивое. Изготовить свою </a:t>
            </a:r>
            <a:r>
              <a:rPr lang="ru-RU" b="0" i="0" dirty="0" err="1" smtClean="0">
                <a:solidFill>
                  <a:srgbClr val="5B5B26"/>
                </a:solidFill>
                <a:effectLst/>
                <a:latin typeface="Tahoma"/>
              </a:rPr>
              <a:t>небывалинку</a:t>
            </a:r>
            <a:r>
              <a:rPr lang="ru-RU" b="0" i="0" dirty="0" smtClean="0">
                <a:solidFill>
                  <a:srgbClr val="5B5B26"/>
                </a:solidFill>
                <a:effectLst/>
                <a:latin typeface="Tahoma"/>
              </a:rPr>
              <a:t> он заказал лучшему токарю Сергиево-Посадских учебно-показательных мастерских В. </a:t>
            </a:r>
            <a:r>
              <a:rPr lang="ru-RU" b="0" i="0" dirty="0" err="1" smtClean="0">
                <a:solidFill>
                  <a:srgbClr val="5B5B26"/>
                </a:solidFill>
                <a:effectLst/>
                <a:latin typeface="Tahoma"/>
              </a:rPr>
              <a:t>Звездочкину,а</a:t>
            </a:r>
            <a:r>
              <a:rPr lang="ru-RU" b="0" i="0" baseline="0" dirty="0" smtClean="0">
                <a:solidFill>
                  <a:srgbClr val="5B5B26"/>
                </a:solidFill>
                <a:effectLst/>
                <a:latin typeface="Tahoma"/>
              </a:rPr>
              <a:t> </a:t>
            </a:r>
            <a:r>
              <a:rPr lang="ru-RU" b="0" i="0" baseline="0" dirty="0" err="1" smtClean="0">
                <a:solidFill>
                  <a:srgbClr val="5B5B26"/>
                </a:solidFill>
                <a:effectLst/>
                <a:latin typeface="Tahoma"/>
              </a:rPr>
              <a:t>росписал</a:t>
            </a:r>
            <a:r>
              <a:rPr lang="ru-RU" b="0" i="0" baseline="0" dirty="0" smtClean="0">
                <a:solidFill>
                  <a:srgbClr val="5B5B26"/>
                </a:solidFill>
                <a:effectLst/>
                <a:latin typeface="Tahoma"/>
              </a:rPr>
              <a:t> </a:t>
            </a:r>
            <a:r>
              <a:rPr lang="ru-RU" b="0" i="0" baseline="0" dirty="0" err="1" smtClean="0">
                <a:solidFill>
                  <a:srgbClr val="5B5B26"/>
                </a:solidFill>
                <a:effectLst/>
                <a:latin typeface="Tahoma"/>
              </a:rPr>
              <a:t>С.В.Малютин</a:t>
            </a:r>
            <a:r>
              <a:rPr lang="ru-RU" b="0" i="0" baseline="0" dirty="0" smtClean="0">
                <a:solidFill>
                  <a:srgbClr val="5B5B26"/>
                </a:solidFill>
                <a:effectLst/>
                <a:latin typeface="Tahoma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1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 мини-блокноте размещен красочный  материал о технологии изготовления матрешки.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omic sans ms"/>
              </a:rPr>
              <a:t>У каждого мастера есть свои секреты. Сначала надо выбрать дерево, ведь далеко не всякая древесина подойдет для производства матрешек. Как правило, это липа, береза, осина. И быть оно должно ровным, без сучков. Срубают дерево зимой или в начале весны, чтобы в нём было мало сока. Ствол обрабатывают и хранят так, чтобы древесина была обдуваема. Важно не пересушить бревно. Срок сушки примерно два года. Мастера говорят, что дерево должно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omic sans ms"/>
              </a:rPr>
              <a:t>звенеть.Матрёшек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omic sans ms"/>
              </a:rPr>
              <a:t> делают из хорошо высушенной долговечной древесины липы и березы. Первой всегда делается самая маленькая, неразъёмная матрёшка, которая может быть совсем крохотной – с рисовое зерно. Перед росписью матрёшек грунтуют, после росписи – лакируют. В девятнадцатом веке для росписи этих игрушек использовали гуашь – теперь же уникальные образы матрешек создаются также с помощью анилиновых красок, темперы,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omic sans ms"/>
              </a:rPr>
              <a:t>акварели.Вот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omic sans ms"/>
              </a:rPr>
              <a:t> мы все матрёшка да матрёшка… Но ведь у этой куклы и названия-то не было. А когда токарь её сделал, а художник раскрасил, то и название пришло само собой – Матрёна. Ещё говорят, на абрамцевских вечерах чай подавала прислуга с таким именем. Переберите хоть тысячу имён – и ни одно лучше к этой деревянной кукле не подойдет». 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В 1900 году Мария Мамонтова, жена брата С. И. Мамонтова представила кукол на Всемирной выставке в Париже, где они заработали бронзовую медаль. Вскоре матрёшек начали делать во многих местах России. Матрешка стала нашим национальным сувениром и шагнула за рубежи нашей Родины.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3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8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39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9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96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87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Следующая страница рассказывает об основных центрах росписи матрешек и отличительных элементах их.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Д/и «Узнай Матрешку»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Цель: Закрепить виды росписи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На этом же развороте страницы мы знакомимся с видами матрешек.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Интересно и то, что после появления первой детской матрешки в разных районах России художники начали расписывать матрешек, так понравилась им эта кукла! И все они делали это по-разному. Сергиев Посад, </a:t>
            </a:r>
            <a:r>
              <a:rPr lang="ru-RU" b="0" i="0" dirty="0" err="1" smtClean="0">
                <a:solidFill>
                  <a:srgbClr val="111111"/>
                </a:solidFill>
                <a:effectLst/>
                <a:latin typeface="Arial"/>
              </a:rPr>
              <a:t>Полхов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 Майдан, Вятка, город Семенов – древние центры народных промыслов, которым матрешка помогла стать знаменитыми. Любопытно, что самая большая матрешка – семеновская – высотой 1 метр, диаметром 0,5м. насчитывает 72 фигурки. А самая маленькая матрешка 1.1 миллиметр, сделана из слоновой кости.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33148-85AE-42F9-8EC2-10C3DA26955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38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10B683-A848-4EC0-96EA-FEE2B9DD038F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36A1A2-F33B-43A7-81CB-68BE9A2F36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620688"/>
            <a:ext cx="385192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Русских много есть игрушек, и коней и погремушек, </a:t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Разноцветные флажки, расписные сундучки.</a:t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Есть ещё одна игрушка, все похожи друг на дружку.</a:t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И живут они друг в дружке –</a:t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Это русские подружки.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24536" cy="55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матрешек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9036496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spc="3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Семеновская матрешка </a:t>
            </a:r>
            <a:r>
              <a:rPr lang="ru-RU" spc="30" dirty="0" smtClean="0">
                <a:solidFill>
                  <a:srgbClr val="1F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spc="30" dirty="0" smtClean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Её можно узнать по фартуку с пышным букетом цветов</a:t>
            </a:r>
            <a:r>
              <a:rPr lang="ru-RU" sz="2000" spc="3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Рисунок немного смещен вправо, а сама фигурка </a:t>
            </a:r>
            <a:r>
              <a:rPr lang="ru-RU" sz="2000" spc="30" dirty="0" smtClean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2000" spc="3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стройная.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06" y="2438400"/>
            <a:ext cx="4473474" cy="4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матрешек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Вятская матрёшка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43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Она изображает </a:t>
            </a:r>
            <a:r>
              <a:rPr lang="ru-RU" sz="2400" dirty="0">
                <a:solidFill>
                  <a:srgbClr val="002060"/>
                </a:solidFill>
              </a:rPr>
              <a:t>светлоглазую девушку с застенчивой улыбкой. Для украшения игрушки используется особая </a:t>
            </a:r>
            <a:r>
              <a:rPr lang="ru-RU" sz="2400" dirty="0" smtClean="0">
                <a:solidFill>
                  <a:srgbClr val="002060"/>
                </a:solidFill>
              </a:rPr>
              <a:t>солома.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69089"/>
            <a:ext cx="5688632" cy="43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матрешек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Полохов</a:t>
            </a:r>
            <a:r>
              <a:rPr lang="ru-RU" sz="3600" b="1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Майданская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матрёшка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8" y="134076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	В</a:t>
            </a:r>
            <a:r>
              <a:rPr lang="ru-RU" sz="2800" dirty="0" smtClean="0"/>
              <a:t>сегда </a:t>
            </a:r>
            <a:r>
              <a:rPr lang="ru-RU" sz="2800" dirty="0"/>
              <a:t>украшена цветком шиповника – символом материнства и любви.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53299"/>
            <a:ext cx="5445224" cy="43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матрешек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Тематические матрёшки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8" y="13407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21765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деланы </a:t>
            </a:r>
            <a:r>
              <a:rPr lang="ru-RU" sz="2400" dirty="0">
                <a:solidFill>
                  <a:srgbClr val="002060"/>
                </a:solidFill>
              </a:rPr>
              <a:t>по мотивам сказок, былин, повествований («Царевна-лебедь», «Конёк-горбунок</a:t>
            </a:r>
            <a:r>
              <a:rPr lang="ru-RU" sz="2400" dirty="0" smtClean="0">
                <a:solidFill>
                  <a:srgbClr val="002060"/>
                </a:solidFill>
              </a:rPr>
              <a:t>»  и др.)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15" y="2048654"/>
            <a:ext cx="5655769" cy="46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матрешек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Современные матрёшки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48" y="1052736"/>
            <a:ext cx="888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Сегодня </a:t>
            </a:r>
            <a:r>
              <a:rPr lang="ru-RU" sz="2400" dirty="0">
                <a:solidFill>
                  <a:srgbClr val="002060"/>
                </a:solidFill>
              </a:rPr>
              <a:t>на игрушках изображают все, что угодно: портреты президентов, памятники культуры, животных, героев фильмов и мультиков.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32490"/>
            <a:ext cx="3731121" cy="3241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44824"/>
            <a:ext cx="3096344" cy="4068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78686"/>
            <a:ext cx="3504818" cy="35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Изготовление матрёшки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8500" r="5114"/>
          <a:stretch/>
        </p:blipFill>
        <p:spPr>
          <a:xfrm>
            <a:off x="457200" y="1268760"/>
            <a:ext cx="8229600" cy="54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Игры с матрёшкой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677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Матрёшка – детская развивающая игрушка, которая приносит много пользы для детей.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Она учит сравнивать предметы по высоте, размеру, цвету, объёму, развивает мышление и логику.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35" y="2664207"/>
            <a:ext cx="56864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73E87">
                    <a:lumMod val="75000"/>
                  </a:srgbClr>
                </a:solidFill>
              </a:rPr>
              <a:t>Поиграем?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58321" y="1360223"/>
            <a:ext cx="602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 «Кто быстрее </a:t>
            </a:r>
            <a:r>
              <a:rPr lang="ru-RU" sz="2400" b="1" smtClean="0">
                <a:solidFill>
                  <a:srgbClr val="002060"/>
                </a:solidFill>
              </a:rPr>
              <a:t>соберёт  </a:t>
            </a:r>
            <a:r>
              <a:rPr lang="ru-RU" sz="2400" b="1" dirty="0" smtClean="0">
                <a:solidFill>
                  <a:srgbClr val="002060"/>
                </a:solidFill>
              </a:rPr>
              <a:t>матрёшку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59340"/>
            <a:ext cx="5742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Вызывают 2-х детей, им дают по одной разобранной матрёшке. С началом музыки дети начинают собирать матрёшки. Кто быстрее справится с заданием, тот и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выиграл.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48258"/>
          <a:stretch/>
        </p:blipFill>
        <p:spPr>
          <a:xfrm>
            <a:off x="1811102" y="3356992"/>
            <a:ext cx="5521796" cy="29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8722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Игра «Раскрась матрёшку»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3" t="-5745" r="4054" b="8072"/>
          <a:stretch/>
        </p:blipFill>
        <p:spPr>
          <a:xfrm>
            <a:off x="1763688" y="1196752"/>
            <a:ext cx="52565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240359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551" y="3068959"/>
            <a:ext cx="4428897" cy="3384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78704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rgbClr val="FF0000"/>
                </a:solidFill>
                <a:latin typeface="Times New Roman, serif"/>
              </a:rPr>
              <a:t>Русская матрёшка – добрая посланница дружбы и любви. Она душа России</a:t>
            </a:r>
            <a:r>
              <a:rPr lang="ru-RU" sz="2800" b="1" i="1" dirty="0" smtClean="0">
                <a:solidFill>
                  <a:srgbClr val="000000"/>
                </a:solidFill>
                <a:latin typeface="Times New Roman, serif"/>
              </a:rPr>
              <a:t>.</a:t>
            </a:r>
            <a:br>
              <a:rPr lang="ru-RU" sz="2800" b="1" i="1" dirty="0" smtClean="0">
                <a:solidFill>
                  <a:srgbClr val="000000"/>
                </a:solidFill>
                <a:latin typeface="Times New Roman, serif"/>
              </a:rPr>
            </a:br>
            <a:r>
              <a:rPr lang="ru-RU" sz="28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 Sans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, serif"/>
              </a:rPr>
              <a:t>Вывод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, serif"/>
              </a:rPr>
              <a:t>: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, serif"/>
              </a:rPr>
              <a:t> Если русская матрёшка пользуется спросом у нас в России и у иностранцев, то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, serif"/>
              </a:rPr>
              <a:t>она является символом России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, serif"/>
              </a:rPr>
              <a:t>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Open Sans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Open Sans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Матрешка- символ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s://phonoteka.org/uploads/posts/2021-05/1621738956_11-phonoteka_org-p-fon-dlya-prezentatsii-matreshka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honoteka.org/uploads/posts/2021-05/1621738956_11-phonoteka_org-p-fon-dlya-prezentatsii-matreshka-11.jp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688632" cy="52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132856"/>
            <a:ext cx="7772400" cy="1656184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9361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История куклы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340769"/>
            <a:ext cx="338437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spc="30" dirty="0" smtClean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Матрешка – не простая кукла. У нее есть один секрет. Если ее открыть, покажется вторая куколка, размером поменьше. Она может быть очень похожа на первую, а может сильно отличаться. Иногда это не девочка, а мальчик. Следующая фигурка тоже открывается… В одной матрешке может прятаться до 8 разных кукол (или даже больше).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1" r="9757" b="-1"/>
          <a:stretch/>
        </p:blipFill>
        <p:spPr>
          <a:xfrm>
            <a:off x="298525" y="1484784"/>
            <a:ext cx="4300587" cy="41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2400" cy="1524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15712"/>
            <a:ext cx="6417734" cy="93980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Что символизирует?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872" y="885612"/>
            <a:ext cx="787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Матрёшка – символ материнства и плодородия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9" y="1556792"/>
            <a:ext cx="8140030" cy="50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Почему так называется?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401" y="1772816"/>
            <a:ext cx="5969807" cy="3450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</a:rPr>
              <a:t>Мать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</a:rPr>
              <a:t>Матрёна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</a:rPr>
              <a:t>Матрёшка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r="4001" b="2294"/>
          <a:stretch/>
        </p:blipFill>
        <p:spPr>
          <a:xfrm>
            <a:off x="3347864" y="1493520"/>
            <a:ext cx="4881736" cy="48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-63163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073E87">
                    <a:lumMod val="75000"/>
                  </a:srgbClr>
                </a:solidFill>
              </a:rPr>
              <a:t>Появление на свет</a:t>
            </a:r>
            <a:endParaRPr lang="ru-RU" dirty="0"/>
          </a:p>
        </p:txBody>
      </p:sp>
      <p:sp>
        <p:nvSpPr>
          <p:cNvPr id="9" name="AutoShape 6" descr="data:image/png;base64,iVBORw0KGgoAAAANSUhEUgAAASIAAAFTCAYAAACdwAHSAAAAAXNSR0IArs4c6QAAIABJREFUeF7svXmTXPd1JXjevuWetWEHCHCRTO2SZZOSbcqiNmuz5U1tW156wjER82d/hIn+JhOzeKInesLdMz1tORyyZFHiJpEUARA7UKi9cs98+zJx7i8TAEFSEu1uuEhUKkpgVWVlvnxV7+S9555zrobD2+EZODwDh2fgX/kMaHz+qqqqf+Xj+Gc9fVkVKKoUumbIB8APoCjVB2+aLq9Q/bd8aPJpVZXyua7r86/P75YDZcGfr1AaFTRdg6bxAyhLPmgFw5o/T1GgKApYlgmNT1RB7lfxvhVQFIBu8DnUcxfzV6nzdFf8TB2Xruny83JsvF9RouQDzI8PeolSy+evQcPiiHl/jU929xXcPY/qoQ5vh2fgQJ8BjRfX/C/4PQ1EJTLw0hQQqgwFBAKud89/hUoBDwFFLt4S0ORe0BYf/LQkgmioKk0BCXIBIl1XVzUfQ4EbPy953uR5DHMBggQUAXaUVSVgJiCk8zHV1wT8BHgWsHPn1zCHocWxq8fWtEqArdL4s+o4FPQIws6BaP4zixc9B88D/Rd4eHCHZ4B/v+8HIKoIBshREkCkMlBApPP/5hVBVZZg5cT7lkWJqiyggZ/nqEr+rPq3KgqUOe+jAEAKEo2ApSqhLMvkcQVYNB2GocE0DZimNa9cLBiGDd0gKPH51THwvoQvVjmqwjFhmBbKXCAJuqFAaV6mKZC7e/goykKAUb02BUXz390cbBfV3j3IOwe6w7/0wzNw0M/A+wiI5hdqpSoZASGBAtZBBB6CTSZglMYhsjRCUSTI81g+yiJRQMT7FTnyrECRF9IaEWx4Y/uVJIkAD3EizwugKuW5CApZmqAggMGAaVkwLRuW7cLzAliOB92w5NgIQKblwnZcaCBomTAMAxr7t/lN0wlOBB1dKidCbVXp0Cq2fwuQ4qvjTVVl8nrn2Kf+m9XSYW920C/Ch+343o4B0uftxnuaIyLQFChYV6hWRXVbAhKsfFj1FHmMLIsFgKLZAHE8UZ9nMwEkVBkMnXwReZsSeZ6jyOYfBfkn1c6xMrFNE0WRYzIeI4tjpEmCNE0RhSHG0ynCKIZBcLFsuH4Nnc4qWu1l+EEDhmlDNx0BI8uy0Wy34BCQdBOaAJI9/3BhWA503YKmmahYhWkGDENVXlITqbJoDkZ3/5zvghIBUrVuh7fDM3AQzsA70dDvCyAqKwJRKUDE6kF6FemrWOFkKIsYUThBOBthOhshCXvIswnKKgeqHJqWw9TLOZmsWrc8ywSM8jRBnkzB1k7xSKrly9IU0+EIWlVJJRRHsbRuURwhShJhx/kTlu2h3VlBq7sCz28AuiVHypaPh1hr2FI9EYhMy4Pj1uC4ddh2HYYZwDRdGPywHGn/CHCqItLBqklY8DsE95zp4ktHpVrIQyA6CNff4THMz4DiU986EzPmbcd7uiISQpgX3oLG5YslCOUpiixCEo0xnQ4wmQwwnQ6hV2PoiIUA1ggL2pwvqtiKlSjzAlVRqelYlcPWEyRRiCxJ5DnyPEOWxEjDGHXfQzQLMRwOBCgs25JKiOBSVBo0w4Jfa8AN6tBNFzl5LN0QSCNflKQjFGUOjdyP4agPnR8uTCeA7zfQbHYRNFuw3QCG4cxbOQu6cFGWgBs0cz4tVMB0p007vAQOz8ABOgPvbyASloSTcNVWSUuWp0ijKaLZEOPxHqJwhCyZCUDZxhS6xgqmQFmkKAtWTaye+LN8IDZ4c7K5ylDEu5iOBwJErmUjDkP54OfNWg2DXg8b6xvwPVd4IdO24QY+KlYqpoWg3oAT1GA4nvBAjhfI/cg953GoRvS6LvxRSnDKCsRsCwmshgXb8WA7NhqtVXRXzgrnxDbP95swbR/QHZQVWzZWS/a8zSMFzoroAP0VHh7KQ38GZGos8pc330zTPHjj+7cr3RYTIh7+vd/n11kRLYBIRuvUFaUxxoN9DPrbGA13pDKyjAK+b6PMeijYmpE/KjI1jp+PyDgt49SsyCohowuS2skWxqMekiiGZzvo7+1h2O8hnoZY7nYQTiP09oc4urYklVmcZQIeGU+4riNoNtBod+DXG7BcF64fQDMNGeu7miO8FluposiQlbn8XKWVKHUgKwskeYI4TQG9Dsc7jk5nGUvLa1haOSrgZDt1aLoHQFVSus5KSQfVBOze5HZfNUyOibT6W2/zyd2db5Bnunu/e6vqe38nD/0V9pCegH+O9PB+IOLf0YFszd4tEBVlKZVEnmacsUOXlivHpQuv4urln6HZNOH7Gly3gmVViMYDpOFMuCBWDKauJJCzyQRJGKLMMniuI5VVmecwUGAyHiKOZnB0DePBAMNBH9PJGO1WF2WlIckyNBpNZEWFNCvgeg6yLEVeZLAcC+1uB7VWC5YXAJaJyiABTc0TW0rAqHSYMFHKtC4TcWRcxIjLBClS4cDKOEQ+HgGWg5KEt1fHyonHsHLsMSytnkWrfQI6GkDpAoUB3c+h2zwXFirKBEq+ShOWoTRRSg9FgST/JQDZUpXdC1D8I9H1Bfuv3gT4IcLLQ/7pIYWfuy/7nYDonb5+75sX/3txvwNJVr8TEC2+/pbvaySr1didH0kS4acvPY9hfweOVaLddmGZrHxiFEWIYhoDWS4j8zxNhe9J4hCz8RjRbCotl8MWy9CQJwl212+jt7uLcDaBY2iwDR2c6LNQ6C4tS4XDETy1QVGWIkpj0U9b1BfZJKENWI4Li61bEMjUTIBI12GblogR+b/A8aFXuoBRWvBxQuRaDs3RUGoFyixGEYWUVyIqSkQUZTsBbK+NWn0Va2tnsbZyBqsrp9BdPY4wylCWOgLyUzpBRhe1uFRJIvjk/3IBY0Vqq3Z0IdBcSAGUEkJVRXfP/eFE7qFHofu6k3vPx8+rlN6ukn7PANE7vTAhl6sUWTmVd/jZdILdnU288KN/Qj2w8MiZo/DsCnE8wmw2QDgbwsgM6Lkm4/ne/j6GvR5G/T4moxGG/Hc4Qp5WMHTA1gGnKFHEuSix64GBVt0XIBqPJ7BtE41GA41mS65wzWaJVSFNE1gCQiZYsfHBdMuCbjvIYKDUSU4bsAhKVHEXFVzbhWM7cF0HQeCjrDLkZYZCY8UXIy9TFFUuAJajQlIUmIQJJjO2bhUCv4lmbRlLS0dx4sRpHDv5MbS6J2Ga5JB0VJoJ3bRFv0SNUlHxMTKpjkwei0gfVGu2aMHu1SWpry/atEMgOgSiN9Mk7wRE91Mpi/vdWxG9Z1qzt3sxC+Iry2Mk2USqmu2t27h6+Q3hhNZWWlhZbiCSiRlbqT7C2RhGbGO8N8Wly5dw5Y3rGOwPhFeqeQ7AiiqMMZ1SZV0hsA2c6QYwZbKVo+aZAkRs52bTMTRDR1ALUGs0kJFTMjLALuE6BBTF1aRZBpimNEFRxtpNh2F7cIMadMuRSiVPcoyHY5EB8ILvtFswLB2GCdiOCcezYLgOKseRqR2FmawDkzxDnKTI2JZyFhimVC0gqNXRWXscR44/jtNnzmJ59RjcoIEcFnJaYEwXlhPAsFyZshmaNHDSoN0/XV20YOp3cC8QHTLhDzsY/TKt2f33ebuK6D0HRPe/CBEecupV5tjavI31W9exuXETZ04dQd23kKVT9Hs7yNMYRZYgCqcYbMxw4411vPTSS9jc6ouCulPz0Gk0oZUl4lmIOEphGiaagYtHl2vQiwRlnsAyKjgWeSXyJLlURJatxvVpngFOBSvQUSfIkJaR/wGW6yOvgP5khkIzUWiGfGSFjrwEsiTF7s4+RmNyVxWWlprwCEC2Ad934Lg2Gp0uWqvHUeQpqW1oeilCzTiJkCSxTP2m0xnSNIMf1JEZGjTHQa3exLGTj+DYyXM4evJR1BqrMN0mNLMGGK5M2gxO88Rmoi4tdZ6VIEIB01tB55Csfthh6N1XRHf/tt587g4sEClC9O4f/5vVworHoOWCimaKC/Mkw7VrlzAa7kPXcqwsN5HFEwGh8bAHz1Gcz3g8xvf+y4/w8gvnsbG9C1vT0QrqWOl0hOyeTqcYTUbQywpNv4nlRgMrXgkDOQythG/TLJuKCttzddgu7RqGVD66ZcJwNPlgq0OuKklTASJWHlmpgMh0a0iKCoPxDLv9BGFSICfnE6VCHDuOhaVuC55NINIROATUBK5XQ2fpCGzbgCsgpQs4jqdDDEcDhFGEWRSJWLLRaqC27MIKOJ0DTMeHX+ug2T2CtWPncPTEYzh24nEEzRUUhSFVmesRlHRJItDZOhKINCUreCsQqSSCw9vDfQbe9xXRAogWYEQuiF/jRcIbPycIxXGM8WiI/Z1t9Ho7opDudmpCSo8Guxj2djGbjNFs1IUYJif0H//mv+InL76OJCux3Gqi3Wii5gUYD0eYTqaIogiOYaHh19EMAtR12kcKeWzfIRAlsMwStRoFjLRy6DBtXawajAbRZSqlS5VCcJiEIWhLY1s2DhM0OiuodAujWYTLN3oYThMBK17ZpqVLleXaNhgT4lkmlpqBZJJYugbfNuG7NnzPge/ZcG0DSRZjGs4wns0wnE5FPmC5joCQ7dvwA0e8bobtQLMcAaSllRM4cfpxnDrzBFbXjqPeXEJhuaLcJvHOapDku4olWZDY80iDeYF0CEQPNwi9eXjx5nNxL0C9Lzii+4FoQXCxGiIIhWEo5PTVS6/DdQ3UAguBb2I62RMgGg16Mm5vNhqwTRv7u3v4u//vB7h04YZcdG0qlk0LRVpgNp6iygoYmglTN6QxcUwLK80OdOYGlQkMpEAVw6QmyaNRtRT+xq958HxPXcgav64jIUhOptjdG4hXLKs0zJIcTtAUIIrSHOt7IWYJnXLMPqLNRDnxeelTt0S5wEq7jrrnomZXCHRO9DhtM+BYBuo1ChqBJM8xTRKMowhxXkC3baS5LgBYIpf2TzM0WJ6OWqMOv9ZEs72MYydO49y5D+D0ox9A98wTsB0HpmHDNOl5m4PRIRAdIs47nIFfpiK6/0ffU1Oze6V2VB7Pk4BE+yPhZEWOKJxhf38Xm5sbWL9+HUePduBYBWbTbfR215FEI8SzGW5dvwVT96DDRr83xvmfXUK/NxRwohg7z1ldZYhmtHDwAndlgpVnTEer0G23pCKqihQavWkF75fDNCowG61R89FuN9FuN4T0zTnCj2IMR2MMxlOMphGgK16IE7OCUzNNR15pGCU6orRU/JLM0VX2kMH8oTSFb5k4utRRlZldwtNCZV8RLxmkCqOgk0AUptQb0e1hwgkCHiGipMB0MsFwMJFW1nctNJo1qdoIjvVGHSdOnsAjH/ggzn3qaZw8fRbd7iocp4a8YGVnwXJ8xROJzEC1xJLPxLHi/PZOfNE7vRseXtnvjzPwzxE0vt3U7GCO7xeWDTGvEnQWBk4OtRZRHQnieIoLF17Hxu0NpGGBI2tNVPkI2xtvoL9zE6bObKECr718EYN+jOmkxGCofGOGrqHRbGAwmagLmKLEhJexDsdy0KxTGKgJ4Jkm4z7YnnHEbsFg5VIVMKocrmVKtdJu1LGy1IWllUjiKfb3++iNJpjFKUrdxDTJhRcqdUtyAmjfoCk2gYsoy5FkCSzHBFMY+R2S4Y4ONH0XRzpdeLYFs0oBMesqAlyxyiS8c1Fe02zLKsZ1Pal6SodgVyFPCkyGrPbY6jnS9qUp28YJdKtCs91A98gqumcfxUc+9il84IMfwekzT5CtgmHRXhLI+F+9G/AXUsq08F4geidAOgSi9wfg/EtexS8DVgcUiJS2V7J9JA+IOTxqrlxVBbI0RhRNxHbx4ovPo7e3hyPLa7CNHNPRDjZvX0I86cF3KBbUcf61K7h5Yw87OxOMJznAsbijMoMY20FORVksVGSsY5vwmBfE3CC+85dUbBcwDR3NWgCT1QhziEoS2IBjGvBdRyonSwPSMEKvP0Qkj2vAdDwMZhGmcYq0YBybpiZl1EBZPgpWUZy5SwAb2zNWWjpqjoma66DmOMIXsRKrshCmY6ugtqJEmuXIiwIZs5IoE9A02LaNWi3ggQGGAf4vi1JoJVtNG67joqpypFmEnOBGE79tQAscHDt+Gh988qN4+rOfw7Hj51BrLvGbokFiTIlukkO6J1b3vr/Qw0nav+SSfX/+7PsAiFQkh2WaAkJlsfCGZRgM9/D6az/FjZtXxan15LlzmIx66O1tYm97HfFsBK2sRJh468YubtzYwfb2CFFUYFwViCTBqBQAEKcaL0ZUMHV6tDRUOdsYBzXXhZ2XMta3LROdVgtaVUCjRLkizNCiUQmRzDaHo7FkEmEyC2VKRtOr7fqYJSlmSYYwZb42eRs2OToigiuFkIYmlhAqsglEBMBmzRdimr56EUPPn5MiSYJPnCTSAipiHyJQZLVEMCXXY9gGDNOEpZv8JvSK0zwTLieIJoGFz8aJXYq8TFDpDH2zxcP2+Ac+jF9/+hmcfexJNJfWoJHItpkI4KpsJGgw38bi8ctoRt6fl9vhq3qnM6CU+j8/Dv/gju8Xncf8X4JQkaUqxAwZtjZu4b/8v38Lx7XQaQZYaQRI4hmScIZ4NkVvbx+7W3vY3elja3uIWzd3sbM3QswqwvOQGLq68BmMr5F3KmUkzykUSWBaO+qBh3YQwI5LaIUColarIaFoVFnTwmEzEpatUlFIZrV0T1GOKE4QJzSxkh6yUGg6kryUVo2VECdSpu1gEM5Q6axiLFFjq4ZNGXd9n1WZMa/G+DyMIFGyBuqnklQFshGEDFMXLRCrRwEfTt3EukF3mRIsysecDJdlAYaOUiultSvLGJY+Q5aR/7HgenV88tOfwad+/bP4xKefRvfIMeiOh4QJk7YD27BhS/TIW6cl90otpHs8HK891Cj1ngYiOuOVvUCX9kwCynKqjksMBru4euUC/vF738XakWV0Od6OZ0oHNJ5gf2cPb1y4jGtX17G3N0ReGAijAnlpSHzGUNcwKTKZajHKhxWIrpewjBKBayKwTWRRhIDRG76PWqWmWIyIDYIAcRyJc9+nk9515esSli9ZRgayBJiFkSieqQ8SebRBLqfCNEyEWGb1QkXzKAmlnbIMU4CR1RXbPYo0mRUlRHRCEyw1PSaqgo3hPFXtTnC/2irCSs5xVOvFf2VkJpxaAdeyRJ/k2MwxUnwPK7NMNqCw2iSCDiUiVxYB6BpqjRYe/+CH8PQzv41Pf/a30DlyDKXlwAnqsA0XlqbSIu8Fm4XM4t6vLyQXD/XV+BC/+Pc8EC3sBExLZGYQqwTLBC6cfwUXL76K/d4WAt+FSYJ40sdsEmJnew83rt7C5Teuo9ebIss18VelObXIBhw/QAgDYVEiTmJ5PMcxRMVsagU8S4dr6shmEzAhxTUM+IDodghC9XodM2YRpan4tUyTokYHrucp7VBcYTpJ0R+OxNohpLJuCmlMVz4rJckcSjMRO+oeozt02XuUJ5zKKY8b/V/SOsp95SGkbbJNT9oyaQslPmHhDSOBXiqDrUkdkAEmYutFKaZexr1Ypg6LOidTpTsyLymVyBFWUoBjMPAtkZaWhHYYR/BqNRw/fRrPfvXr+PRvPINzT35YODVdc2EZ/nzFksrsFir7vjJcufcP42ofYhz6hW2ZXCIHM7P6zbETjMVgu8Lx+Ww2wksv/gjXrl1AEJiIpB2boogiXLtyHVev3pRKqN+j7YNB9RyZq7ALeeenn8oMyOqIZ4sXve9ZqAcuyiSEURZwSEAzFINaHVOHbxZC/nLK1mg2ZXzN7GqaXGfhTMyr5GTYLsFgDpGB3f0+prOZio6NOZVT5HTK+3B0n1MVnsH0OZFi3CwrkkxAgNyL4zgodYInVUAVcmYnlSaq3FarReYBcKTPGBnCNlFN/9VYn+N5Oy1g8PnIafGRGKkr830FbCzzUn5b1yVV0vM8FARnrUQz8OTckEfSbQtnHn0cz3z5y3j2a1+D6fkwrAZ0nYmRBDFD7YW7B4wWVdJhW/YwQ5B67b+IHzqwQKTMrDSZqkkZ7Q38PAzHuHz5PH726svY2LgOz9MwCydI4wh6WeK1V17H+s1tjEcUHDIozEJSlBjNZjA9krcmIvIwOadQvBIrsUuQC2rVAoTjIXKO9osC3VqAuuehHnAaRlgqkTHDWsL4NUlh9OqBKKfZWpGXoT0kLU2kMGXbh1guQo7JYwlEI2BxssVKiUBEfVRhWPIvZQY2qwdOCTUdvu9L25SyddIrRIymjUuUiSkgJXlCnLQVxbzaoSWDLVUlAOp7Huw0h6cbqNd9+J4p+d1RNEXCnKSqRJJXGM9oGCZhDaSlLrIEz9TRDBzQplujRqrbxv54iOOPnMXTn38Wv/vtb6PZOYY0VdtHSHzz4+0qn0MgOgSiAwdE73RA96un+asrpHCgaK5Sehe9wHTcx/f/8e+xu7mJZDqFVua4+PoF3Lq5juk0xN5uX/gUxrDy51O64dnCmIYElekmgWsmWUScIBkkZa0AjunBNl0hoOknIz8ceDSbWnDcCnk1FNMpM6lZxRiM1Sh18YZRX8MqQ6QGFRCXFWZ5jtlspi5MTRMDLfehsc6zmGWdkxDW5eKlEZaj91yylChVMOQ+luXIaF6AK81Edc1qjqmNzMVWW0UYw69G/SYfZxYisB3UXU84oVkyRoUUjZqJVuDAqAoksxh1ZiLpLtLMRpzZ2NufoDedIbZUfrdJ0QG3legVAs9Es+HIc3I1UmdlFd/81rfw0c/+Bo6cexRRmMIwPDh2ANcJ5FzwdbIVTNN8HjFCv9pi3dFdg9r9FdS9756H7dz7B8DubdcPRDDa4o/xfpHb/fyCHHjJS4xtRCEkdRgOsbO9jhd+/EOEkzHS2QyDnX2cf/U1rN+8jTBk1cTrnhyIjZTRGMyhJolrGfACF5ZNwjhFMptJHKypc/rjwTIcmDojZDMUOfebpajXbDRbbMe4f0xtxaACmxyPoVMQWGAwGItznSBEsOCFFxYForKQLSAEE47L2cpJ7Ow8q5eTLt64TsgNuKVDvVa+bt4vYzg/kyE5/WJAm2kLkc0Y2Vx0RnNeSMjxjEnVMuJHmqLh+aLCrrkeYHCilgr3ZWkkrlMh9FvNNiyrhrx0MQ01bGwPsDeeIvM4GEjBPSOBaJhM2CbPKTVUJmacBibA6UeO4tnf+wae/d1v4vTJc7BtKq9NlCUrJFZeEKLedS2RJfDF3dkz9wsmaPd7DN8/l+PD+0rek0B059fFd3jhURKUVYJ+fwfbW7ewt3Ub0XiMvc1N/PT5F3D98lUMeiPS0LBtVioVwjhBFMcynmZCIqfMNJNqRoUsS1RYPnOpC+qFmLjoIvBZGfGS5ig/R7sVoNupo14PxL3OsTarrTCku11DGKbo9YayZ4wj9SThdKoCbFuiYNl+pRzfE9yKArbtSqUjqZDkbQgehgXN4pRK8TckkRnuxqwhVkj1ek2mcpwc7vX25DFpZpUR/dxekdBtT2ArCuhFgbrrosUsomYLZT4DqkTAhLwP7SncZMvtH6VmI8pMDCYZ9gYhJnGGinlMVQHH1NAIXAQEkoqJl7FM2+I0x3QWyZKQ5ZMn8OFf+zS+8+d/hTNnzqJeb8MwXHkT4GsjoS5bUmRV93zf3Lu4Fg9bundxsg74XX8ZbdkD3fT6iyqie0GI/83KgFEaYTjC1uZN7Gyto0xjbK/fwhuvvYbnvvd9RNMZ9NKAZ9RQrzekzeHEihMfsrZ0xqdlClPEfRqKKptvgWZrY/C6g2u5qNfqsAxDxthVkaDVDNBq1xH4PgsNiVjlu/ywPxR9ED+iKIHt+AJSFBbqNMu6DkzyM7YloDWbkrCmW5/tliXtGDU+TGKkAjrL2bYlAljqGDnR4uQ9QVDzpSUkOA2GA6m8HMdHxOxqyWHKlQSB0zI69zl2ryqZ9DWCGkxksPRCdFGcDlqm0hHFWYm40DBNgO3BDOMwQ5RVqCwHNsf8vD8TBXQNZZ5K4ByPVRIPyG9RWMpkyuUlfOqTv4qvfu0beOrpz6DTXRaQk1VJMsEz1URQ2ki1j+3n8QWH4HPAEeWfeXi/jM3nwAGROuhKPGXU0tCG0NvfwfbmTQz2t+Xd+urFC3j1hRfx0o9+jHSWwqxM+KaPZqstmzH6w7GQsRz7cI1YGM+kKtIIRCgQBJ4kKBocCZW8QE14DvsvrppmxZSgFnio01HvulI52RYJa+YZTQSEkpT3zeEFdRRs2QhEuoGUEzVNQ7PZEsKaBDajRdiyEHw4mWLIvuf76uLOuKyRj8eljKXsS+S/aRbD8diWkYPKZfcZqy/D9LG3tyu5SmE0QxJHMvKnsJJWE52kt2FItIlepOKHI+dF5TdH9wSHcRgjKshlAbujEEnJ80JmSIElAUHpmJRYk9NFdoMERFZ3/JciTJprycd94pOfwG997nP44pe/gpW1Ncnw5m+RdhA1xyPXZ8+zjd5ZYXsIRP/MK/198GMHCogWvSTfeYsiRpLMZFy/vbWO3t4W4tkQDc/B/sZt3Lp8BdfeuIzNmxuYjUN4pgfX8xFGKXb3+qJkpr2Co+koSxRXYXLDaoFWsyaCP/IlbIto0+BmC5ZHklNt6hKvwU0ezAZiY8EqhkA0o3UjU8rpcBah2W6rHfaaLiT0cDxBGMfodrpKAU1+KMvFJU8QCoKa8D5UYrN9RGpJtCuBRuwmnJKV9IGx2uLixApRFMqIntteuTZoNBpJKiOrKbaudPuzNeProImNRtyVbldG8awgScKLdcVURtUREyiLCmEJDMNE2kkVWWuKMoDaJbbFluPMVdypbBahMJLniMfO10BgJXBRgbm8toxf/8xT+PwXvognP/IRtBg0V7A1M4Xcp1/t3Wz9OASl9wG6zF/CgaqIfpkR3kKVS9VyUUwxnfYxGOxh0N/FZLiHNBrDM3Qk4zFGu3vYXd/AlUuXsLOxi2RWwvVdREmGnb0Bd2hAMx1oJHr5JkytCxXQhoaax2jUCnEUStKhrNchKU4HvKEh8BzUAk6BWCGQsFVVAtshApH4Zx4FAAAgAElEQVRhkRfKMZlMUWd143FxoobhcIyE6kNNl0B9jtlZCfHGaoYVEDkfVhWsknq9PpAoUyqJaRLrfO2sQGZxJM9N7mg6m8rPcdOrbgVSPcmUTTbTqvurtUcVqiyXFrNDvVPKkT833YbiVZNJG0WMTLasgKisMJjNUDB7SfgxZciVWZxYUFwh6Ql2lFAQMQ0mZecZHMOB7/jwfFc2jBTclmtq+LXPPI3ffvZZfPErv4MozmFaDjy/DugqG3sBMPz37USQC7L6cGr2/gSihb7s/lf3wCqinze6v7cSUtUQHeUD9Ptb2N3eQJpOEYdjZOFE2o1kPMFodxebN26iv7OH/t4A/d4E9WYDcZJja3eIOKUBy4VueXKhMeaDSmLTthC4BvQqk/VAnXZDBI061dl8fL0SU6hDPkeWFBowdYKIAiPyRPUGxXyGtEeyZnrOhRCICChs50RbJMFihlg/OHEjCHBDBwWMBKJ+bwBXoymVqY6GeMW4CZbfp3qb/03uaDgaim3DdANoNqddObKCXA3V5vyVqv1sPOaKDnyxdFBrpMh5bicxmCVUqjQDCjEJztMsQ386RSbGW07xNOiWDZDn0S3JTKIQk+JNEvzUGKmAuAxGYcAsuV5bh1dzYHmUInAxAPDEr/wK/vTP/wyPPvEk2p0lWLYvAKoSHxUAvR0Q3ZvCKW3h4e19cQYO1NTsrcz53XO8OFAFQGrBYJLtYmvzOm7fvIoqizHq7WHS24fOqmQ4RH9nH9u3t2BzalUA/SkJVVfG+Lu7fUQJ3aacUjmS/0OVNbOXeTEwWRFIMZmMsLLcQuA7MHQqlzPxebGFoaiQxK5EgZWaWDtYlbAS4oYMAlQY0epBLkW53dm68fHJi5AfEu8ZVxFRCMmQNWhwbQKELj8XhSF8x0SRkfxOBLQc1xe9Dl8HK4gsV4H4BLVS05ASTKROUZt/ZFttpcLiSDRT5Mg1SZQPsFpha8fkSQ78LYNEtKOElmwt0xQh/XB079MC4nLXmiGWD1ZFVILntICwdbUomKxQFdyDVvH0QctonyEWlnB8G2tH17Db66PUdZw8cwJ/9hd/hY9/8pNYO3IMWUlgV0sGeFtorCTobn6eOfGUwDcqvQ9tIe8LEOKLWFzf97fb9w4vHpjF496DuXsAKt5rscBP9DMZPxKMRjewuX4ZG9evI5uOcfm113Hl9Quo0gLD/gxjkqxZgaDWRKHb2J1FypLAP+WyhGPb4KXDMX0SZ6ITol6IMa7QaTpNhBBeXe0g8C2gyiSHSNZV5zlsWh5cD858Xz3bKppbebHwgicQkc9ZrP8R8BLNkA6GLcrrpXaIIERBYpbL5zw2ghxNrqykdCMXvocTNsaCEIhMy8V0GolsQHEsjG21VBYTF0RKQiL5HlUxCSzdWb9Bn2uOyWwq7n1e1FEYy7TL9wN0l5awt9eTiotVGoGT95dsJFMXASUrMj4220KZXGapeOlES1Xkwg8RixifxHPCyR1/pysrK5LZPYtC3N7ZxFO/8Vl8+eu/gy99+cuwbEoRApFYLKpFVojkongM8nuZr8HmSyGndXh7eM7AA23NFv3/4vTywlIluuCm/NFLvEUSYWv9VWzeuiyj+v7WFi4QiM5fRhqnmIx58VbCa7DlymgMpRCPofOujcDz5KKjOJCEchxmsExXhHccoxcp9TWpCB2Xug24LvmRTDghAgdX+9Ai0W53lPjPdoUwJjcjlgZWDSI+5Moh5bViVcTWYjYhiZ3IfRa7LyR+XuPGjRzRLEQaq2qJo3wvUFtAeCNJLGQx40LC6M7n1EHyvmr/IYlitokk3gXGxXTLryVMgyyVFYUeN7aWSm/EljKRnyFvJY9NdTdD26hCL0tZtBjn5J3m21EoDeCGFL4xlNQeGQJCvG+n05E2kgpSHlcax0hZAaISoNMsA/vDvlRvv/KRD+GLX/kSvvDlr2F5ZVUpx03ue+Non/44Pq5ajEAg53GRyyJIH94enjPwwIBo0f8vuAHVqrGlWCzSIo+SKyCKI1w7/0Ns3bqM/e1N7G7cRh7FyMIYG+ub2N7pY38wwywqUMk0hr+wWNooWhH47s0LjmbTyTREOm/TdI1VhQ5kIWyzQqNWg+/bYh+horrdqstYn9WK7wWiIfI8XzZgTMYTIY1ZEYnz3dDlvuSOCF4M8pcVQnGGLKKqmntTZeYtvAx5Iz4uAYhAxwkbH4faoYKeMka9xlyJPQcDZhbdE8dKNTX5qfFsKm2gxKMAcB1qllj5GIjCCA5jSQxTNpFQAyTckeeKfYSARrCgxCFmXlKczjkpKb1g+p68vpSZ2zE9aErhzQqML5tf5+ftTleymdiSMTGAB8L78DnrrQa8Gkl1E9fXt8Uvd/zUMfxP/+7f4amnn8ax48el1V1UdLTZkOjnsfF3z9ZNuLKH5xo8fKUqs0p+5XN/6S+IUfsXnLL7OaIFEKneTBGuygqhgGjz8k+wcf0NbK3fQH97E03HhmeauHbpKq5evYGNzV2Mplzr7MtonIDAd/OSofMS+1piMosQxqx8VLtjUMvCaRAD0CwdvjjM2R4qh/rqclcC9dmSkc8gj8PWi2FmC3OnOthKWr9msy4VzmDQx2QyxurqGlzTkqAfti7cMDIajrC7uyPv8r7rodVqSR72QiAYpjEm1BpNCXJse0yRDFDUKFYO8kD0iCWx5FKzHeVvSVIYbRv1WkMuYlZDrLSWl1dQqzUwmUxEUc2qSEh2qs0jLmNM4fs1aY8IKuRo+NxxmsH2fREi8jwqsGCEbYkkY3CaMt5StsD2SoSXWok8TdX5F39fgVjC5nT49TqiLJXc7mma4WO/9gl8+0/+Db729a+LYZhWHAKOyCL4YvkGwbeS+4jsf8Gf3OGPvofOwAMDovvPieKMmEmh2jJeuYuKiGX+1rXz2L55RUDIo08qmiIa9NHb2MSFn53HxvoGTIMTKE7HPJhOZ9668B2/QMxc6ySWMDLH48ibrYbKwLB8R6wfEgES2AgCKqt9USNLJcPH5Hg7ooOeiZCmqjRoUi1SuXh5gXMC1u/1MOgPpCI6duwYbF1HQQKY4/R5PAarHbrpqd4m0PFGLdDGxgZubW2KyJD8ypHVFQkvoz5oNOpjMh0iiri5lSASySi80eoKFPLxWs2mrEPic/f7fUmlZJXG29bWFgLPRi3wRV8lNWOcYDqZifaJsgMBJGjY3NrCcDRCrammgST1WTURoqnmplpdCHgKLyUcicpp6p0yVCSyVC6bsnbw5yQGwIDhOCg0IMpTbI4G+PXPPI0/+IPfx9e//k1YtiP8EEGM7SGnjzxffD6C0eH4/j2EIv8NDvVgANF9FREnPsl0hFtXLuHKz17DrLeDcjpENhqit7GF21dvoLfbE/e8bbnQrAC5UZcKwrDUR1nlmEUzuYCZsSyK6CiB43ooOG53LOGTjh5dRbfdlIA1iXvVWZFQI8M2hdcXs6g7Ut1weiUueskCUjnRbLX4OZ+bYsXpaIDe7jZ6g4FULAQMJWQMpGrgfcmD0LKxu7uLzuoq1o4ewfLKskzPNjdu4/btdQEgWiwUCc7JHdtY5v44UqVxCwc5KuZni8uU0zPxpwVCUhMsS7GzKO6FB8u0AJ4Hju9pyOW2Dx7jaMxVQyWOHDsiYEDl+HA0UUmNTGR0A6lc6LWjjoptFeNQJGKWz0MBZEo5RCTjf0bgMk52ljIB05Ida7cH29BMA+cefQx//dd/jaef/gxOnDwlbxAEP74BsMWce/Tflfjxv8F1cPgQ/8pn4F8FiO7qCt7MESkNEcWMhYyar126hB9/73v44d//HaJeD8U0ws0rV5FHDK23YZk+Op1VuIGPuKJNIpJ8oVarhmbLR5rMMBr1JJJjOBhI67C8sgK/3ZW9XySJV1e68D1XLuLxaCzv7Bxxc1rG9oTXOPU7rDpY5bAKYsXGSRHVz+SFBDiTRC6mcDbGdDKQtmd1bQ2rq6uiOyJ5vL/fw61bN+Vik7E7gEeeeAKNVlPWFm1tbWPj9jr6+z2xoXg2MxbJ58TyGog5DnfVc90QlyUyQhI5GnUPraYvK6htk3YUA57HsHvaNmjIZRY2R4rS78ncnxEjbLMoIZjNImWoFfU4pPIht2bZnkzxXN+HaTqSLsAqkQUjKx9FMgOew+wnHcPhSIhwDhB4flOCNXkxXcde2EOUxsIBnTxxCn/87X+Dr3zlqzh+/IRUXCSuWTEyxYD8Fyumw9vDcwYeGBDdO75f+Mmk3rhnasavqxRBKoYNpBH1Q/u49NNX0d/cRW9zD6//9II47VtNXuSn0Wguwfa4tLCHH/3oB7h27Q1Mxn10uzXZxsqwfW75kF1mhiHtE1fkMCCeoWrtFgWN1BFxzB3Ku7tOZXFB6puTMB0xQ4MkY8eEH7jC+xCMPI8mUVu8X+vr6wJEQY1+MlPaDlY5S0tLQhaTh2EFdO3GdRU522iINml/MpJ99Yz5KLJSQI0haTyecBpK9SOqaZ2rjJpYaS/LVJE774s8xnC4D8euJLakFtiwLZU42e12YAe+TBYJ8KrdoYKa5LqKqiUA8bgImjrFlh4ziji1pMcvl3PEeFuGu/G/JarWZiyKK1tqycGRl5LNtlD5Q5MwkihcVkSm6woIMRkz0hLEGVtM+u9SnHnkNJ555jfx13/9P+LY8RNwPE/OKStWPg+P9fD28JyBBwpE73Ra742oWQAWLwbZ8FrRihGJFoeje7rZCRCWyZaB79S2bEXVywg3rl7B9777X/Ef/4//DZ4F1D0bAQPNaPbk9lPXEfV1xkWKpSatCdsz8hOccHFszvB4Tpg8x5VMI06WyM1wRM4x9u2dLfFg8YLhhG4yHEsCACdhJKpr3QB+25PKihEdzIDmRc7Y2PFsIlOvc48/hnq7iShNcfnGNZlI1fwmJqMQaZQhjzN5vZrsU0tR5qGE+7eCAEfaS6KY1pAjSyPcXt+S+9QDE92OL+JMTvtajQYMl5optqmcwKmd9gQitngUjs4icktDaTlZ3dBCwlaNvA15JVYlJMj7wwF6vYEQ3eSBqB7Pc01WNfG1saIhLyfaI5LgRSHpB6SOxDqimxhNcxX+r+kYjCaiN1o9egSf/PSv4lt/9If45K/+Kvy6ItH5mCT3BYwk2F+CpqRt5vcIpAQ+Vk7yt6MM/oe39/AZeGBA9G7OEcGI764L3dGbR/53M3Dv2ARoQUhiVFmK1158AX/7f/7vuHXlDZhlLrvBVBwF7QumtBlawa0cNIFaQoqy/ZLtFSWTIVVFxkpHVNEkpnVeQJqYZ3cHPZx65Cxs18W1Gzcw2O/B1k00aw3ZmuF1AtSX6gJkJJk4Vdvb2cHG5qaAkOHYOHX2jMSFDMYj9KdjaUuYEtnbHSCPuTNNg1ZkIjHgZhFDY8iYgcAxULdUVcawfwaWbW9tIU8i2QxLEKL+idlKjXoDukWtEaufVNrARTtF4CMZzWkYp2sqddJCp9uVaocAS16JCQEEEk7Oev2+ENpMwqTeK55lSCNmKCmRJ88PwZqOfN6f6m1yTVylTZDTtMXAgFM1U6ZrpMD9Rh2feurX8Myzn8fvfO1rsqGWOU2LNwNFnot/XwBUcinnK5Vk4jsXax0C0bu5wg7efQ8sEIle587t7tvdW60iXAvNKoIWDwu9rQ2cf/7H+E//199gvL+LZj0QvkSFpFmoN7mNlSN2hp1x6kM/FidqGRzTEeAhJ0M1siwj5Ki50mTETl2NV6/j2MkTIux79Wev4/atdfiOiyMra6jyEn6nDq8dSJtB3RA1Rns7u1JVkNylxoYglOQZRtMJvPmFx7aM3jOz0mUba5XTNZ/AsUvUfRPLy000Aguuyf1ragUS7Rzj0VBev1hSNBMOXfFMhqTZt1RbQ6h/YrXHiRerINpGZNhFPVHKtg9oNH2cOnVUFgSQrJdYW8bD0rhr2ZhMuSV3JopsySWKC8QhUwJUMqVy2rMN48RNDdIYo8vnZ2sn5zVV4kg+ZpSkUhFSF+7W6jj3gSfwhS99Cb/1zDM4e/ZReG5Nfi8c8Yt5eD7N45uFGvcrDLqz9vqwIjp46PIujuiAAtHbvQKVCX3/je+E4kDPIgm6Hu7u4Prrr+E//K//C6aDfSx3W+Kkl/wcQxcugkFqGtMZqWImCAkZHKkqSNIW6TYv0O12ZTw+7g+xfnsd0zDEkaNHpYJhmzIYDYWAJlm7srwsPrLmchd2I8De7i5GQ7Y9U6kOpOXxXNgeEwISaV0YFyKTb7YfeSHHwZXWrXqNTi9oJY+pRL1mot0MUAt0uDYTH1UoGgGI4EKg5Gptpk1S/8TKgcfPHWqTyQyj8VgqjIVokuuuF+cyzQCHBH/bx4kTbXS6HZn0zZfKSdIAdT88J3zNBGxZB55XyBKCNqNImK1dIMuYy0R1/Dz+w3Ck6uLyAP48X7eIJLmphFtKDB1Ttq/k32wXtWYHv/35z+HZLzyL3/ytz0n7KHopk5nZtvL9kcETI7H6e2AeOW+HFdG7uOoP4F0PKBD9/PW0959HleGTIJ1NcPvqFfz0R8/hpee+D6PIRaRIbQ4rELXKB8gjpt3TRkDgKaUyEntEwUC2Ulo0ihq73SXR5dy4fBX7+/vSsq2srEpVQADgURKUOAkir0ISurW8BK+pBIVXr1/H5tamVE/NZhN+LZALm8BDOUBvwJiTvlxEvu/BtU0BzqV2HY7JhY+ZAJHn0ATKRiZGVU5EtCOVoWw7med7l7oAgw61OGA8miJJ+TwJRuORVDGc+qm8bLVmSVZ5Q0fge2g2fXSXLfgBeTdltWArx5aWx0z+R3ahMSqE4WgyUWTeEqdnrCoJShmmkwhRlMsxsCJiW8ZqjBtVyDcRzFmVkcjWuDuNVRItOlmOWZKj1Wnhqc8+hW//yR/jQx/+sAhAqWuS80ytkWwLYbs296LJNtu7kSIH8Bo7PKRf4gwcWCASrc59tze7d5XCmTdWBlkWAkWGN157Ff/w//wnDHc24Un2si8eKVmhUxYqSyjMZS00qyG2DOQfePFRZ8TURto72u22gBLFijev3RAhIgWEJEgZ4RFKQFoGg6FiBkPLyN0EMrbWXUee6/rNm9jv90Qo6PqeTK7I15A/YoTI+q1bSPMQ7XYdx48dQbfdQLtVQ923YVSUBmTCEZEripnGmEyQJeO5415ZNngKGOavaRbShBtxIVOprc19ARnhghIaglXlsNigSy8cbRqL7bX1hodmi3ojev5oWaGKW8XCUgJAq4svlhhfLQGQi1+BAlXRrJBoqYlDEvysMukHZPVGYCcgqUVqPGQ6/oeTKWbkphxPFjYSjJiBxBymZreBD374CfzhH/4RPvbxj2N17YjokXjuWSGRRGfVR1AkByZrtNmuHd7es2fgAAMRrQx3K6N782sW7v078SHMfU6mspn19Zdfwn/+D38Du8phc5pW0QMVihKYe8XYmjFHh1URwUDFeJji2ZqMJpL7s7S0gpXlFezv7ePmzVuiL3rkzCPotNq4ef0GxqORTLX4c9yUymlPq9sV9XWYJRhMJ+iNhtK6VQYjMU4LaTueTNDb30fg+WKNYE7QyloNx44u4+iRFdQCF64EHuYyKUPBratsvTKMxyNEsxlyMcyqsH0RXMpGawa92UhimmVTDPoRNm4PJF/ItimIJOhw/D6fMknSohrpE4zIwbieDa9G2YFKQEiFR+JGEYJ4Lv62oBZI1UdpAoFIKkGu3bZdmWiJuJGxs3kl5P94PFWrkApqoVg90uDLrCMDmzt76I3GMBwXGXVNZYVM+B8OBSLMshBPPfUUPv/sFyRo7fTZR6Ui47EFQV3IcaEROU2bT9nes1fh4YE/OK/ZuznXCmDu+AbmHMCby2/eR+mNqOxNUWURwuEQr7zwY/zd3/7f6NZ9GCUnO1RDp1Kx8IN/wFpCPkWpolk1cCrGC4ntFyc27XZXqp/d3T1sb+3IhOzYkaPyB//KSz8RQpjCRt6XxHNndQXLa2tIixyDyQibezu4dPWqONqp5emuLmM4HgnwkQcKXB/tegMrS108cq6NTscXEWIcTlBkIcqcOdQZijRCFnOkP8OgP0Q4jlBGXKjICBHVLrHCEsMow/0jtl4l4qjCZFLIUkXX4xZYgoSKoZUtIQVJ+kKyl0jky2Nxgwh3kcl6b5URRFKZxDBbWvr3COSsgCSyRKuEzG40aFuhXcRXI3dRf3MmqQvwUnohUoxK8WpUUtuejzgrMKEpmfnZXD5AsWSawna5KRcYxyTVC3zggx/EF7/0JfzuH/wh1o4ckdfMiki1ipQn8JlkpvZu/sQO73vAzsCBrYhU28U//8W4XgERHVA0lKoLiu/ABco8RpWMceXiRfzs5Zfw2gsvoNsIZA11NJmocHzfk3djViaD/TGyJJcxtyQfGswjgggVCUo+K5YsE+0MLSLHThxH4AUyir968Q0cPXpUfm53bx/LR9fQXFqSaRovJGqF9ob7uH57XXxWzMnmqJqtIY2yy0tLsndsdWkZJ46uwXRG0A21JiSeTUSoKNqhNBG7yHQyRjydYjScoYgrWCXjZ+creiQxMlaSA1E6V1IZiaN9Lq6h9YQgQz0TwYiVEIluAhE5JjHYCgmsoZKQOVZbKo/IC2oqmqNS2zvkrYG6oZRhahk0k5IBH7WAWUNUQjNAjdWli5q0cNRkKZHmeMrNKlSjs9UzYNieJCfEaYn1rT30hhMJaPP8GkzXR6nbuL25K49x7PhR/OW//R/wG888gzPnzsnxcLIn6muaetkpkke6xzD75unqW0HqkNw+WEh0IIFoTv0oNz01RTlVvrz4OOlSe9w1VkJMPSwLhJN97GxdxPPP/Qi3r91EOgnhVAbKKANXqXabHZmyUHQo8RdahZK74U1LAuC5a57VUZFm8GwHjmnh+tVrmE2nUn0QPChOnIzHmM2mUgWwJWGLsXzsGErLRsiNHvU6bt6+iRvr16E7KlGRIMTKgE795aUO1laWcHRlCW3uLLOYhriDopghTxWRXHBVEYns3T0M9vvI5quIJE4k05HHhkgDCAYMW+PoXYLxmT0kixd5USoTMauZO1M5mlEFuKX/WZziO8JAIZ6ZwU9Rp7RJquVkhUIRZMzwfNnGwVwkyikjFIhlGigeP4MEuC6pkFScc0Cgvm6I3y0OB2rJomZiGjKRksWoh0ZzWSJddvaG2N7uIy8JnBZsLjeg6JKZ23mOE6fP4Ju///v4xre+hbUTx6QSYnVLYSknjrLEkcmOzDkSvkhNRd8KOCr/6hCIDoHoF56BxbsZpy3UvFgOlcDkGjLJZWZUKdMOKeSbTSa4feMSfvLj72J7YwvhmLnWgMcxdlbKmL4hK3+Uu19iTx1X2jT+sdI9n0SxEJ5rq6vybs726eL5C2KCpUCQeqDpeCxh+7zgOYanMNKr1eE3m5gkKfaGY1SGgf5oIB8M6Y+zGFml9pWdPnUcx48fwWq3hUA2qLJmIX+1jSydiQ+OvFM0DTHqj7CzuY1oEoogh2BJcU6RAlk83w3GqoWGVkmlnIOPpBkoMy5fjwp5VWNuqYxk8kTSmiuKFlaaebAJ9T8Zs4gKpBnFjsIti2qZj8N2ia0ZUws4Sq/0HJWWKyCSCo2TLch2FFZHnq8icXmj3inLqT/iFM5Gvd7i1m+EUYEwLODXGD7ng0PNF1+5gP3+QELuavWaZGZP4xiTcCZao8994QtSHXVXVsThT2ANWEUxSpdvTnOgJRgpEFSAtAClu+H9v/DP8PAOD/AMHMiKSPgfFfGs1gDJtIeZOKoCqOizYsRHFOG1V17B+Z++gKuvvwhGC8lOexK4vILIqXJvmWVLHIhkRrtUJbtSTTA6gzeO1mlOpdaF8Rm3NzaEN3nkkUew1Oni1RdewnQykeeXnWu0TFiW7O+acfRPwORI3HKkPaNexrRpfYjBTTqrRzs4d+4kjh7poOZbSMIx0phVUMRrSdom+twoapyNZxjuD7C7vYci4YogQ3Q0bG+yOJePRSIkqxAFQoq11nTmJFFKQGe9Dd1W4KDSD+lwV/YN3jgxpP5HYmdlASIFWWq7LpXREoTGbR/ctptlMumKklxaqTsjBI7O5z7aBUXDbGvyTo1GTapJAgOTLQezkQAP0wNOnzqKWq2JLK+wubEN03TRbnZx7NhJSQK4tn4br128AtcLRHfFX/pufyCj/u7qKv74T/8U3/i938OvfOhDUm0yk4lgfbcdm9tDpK1fZCarq2rhbTysiB4gyvwST3VwgUhFB8nFxVU2wovQic5NG+RTphPcvnYNz/3gB7h15SKsbCbCQolkzXKYHC3LEh2lQRF3kql0MnpSIpmG6A/7cgG2O20cPX4c03AmQLS9uyMjYxpW2ea8+vyLwjOxGuDPMM+n2WnDDeq4fvu2jKI5ZeKFJSNrAMvLLbQ6zIgOcPRoC75PtzxbyRBVRR9dKuuLRv0ZRgM69mewdCqqKyRhislwKkBUZKyUCvHZEW+4KohVDSsGXvRSichq50r2sTFJgJok4cRchuLP456krVKtiyQqSqumkhflRM/Jf6qZ+T2KP8Vdr34JsmaIcbOM+qA6mtULtUMEb/XBaZtqediW0dDLY+DvgK11fzbBNIxlKy6/z71v7WYbruuLa586LqrYH3/8A4gL4NVL13Br/TbG01Aqn/byMnqjKXYHQ5FI/NG3v40//pM/wUc/+nGplnkeJFdcBJ2LwcaiGlLmatFcCSjfXWv0S1wjh3d5AGfggAKRoqrvrpepZIVNmSWyq6tMImyv38Q//v13sbW+jmg0hMO2zaT6lmGLFAHyIlA+KPIdtB4wD4cxsuk4RM44i6qSd1RedDTDMt6CKmSGlhGEqAsisbt9fR3tdgte3cdgNMDxUyfRXV2RVuz1i5dw/cY6dnZ7ckHXGk20u20RCC4v17CyFKDTcZBlI+T5RHbRs1UJQ64T2sfmrQGmIwoVIZM6S3dQZdy8MUNG8yv9WvyIVPRHUCIPkGEAACAASURBVGOOkuJhXJ/ZP6ZUVRwg8V+Ck4AUJ2s+NwPNQ8ZkEin2t3llwItxvqVknspIPo6VEs8ZQUsytOdATssIPydgkEDWdAdlaYpyfDZllAjzmiJEIddnK0U0TcUUIdL0WhA0ufCyLDEYDISvCgKquU8Kf0dejOf9xIkTOHbqLDpHT+HFl17G6xffwPrmFmxPTdPIxSV5gUa7gy9++av4n//9v5e13OInnAOQTDOZlCl/Q0r0yYpwIffgsd2/UeIBXGuHT/FzzsDBBSJeNDLCV96qImMcBkV+Gm5duojzL76AF/7pB+Cfm8NR83xCI4mBRSmiRDrs1TpntaWCkRTUw6TRnOwVpTSjVWsCfBcvXpTAMorjaOXgO2dCcns8Fee+4VlIyxyNbhsWoz3iGNu7+7h9ewt7u30cXTuGteOr6C43YZkl2g0HjUCHzalYRbBJJLSfvq2t7V3cuLaJ8YDLjnQEnitjcB57EsYYD6ayvVV22otGpxIdkOsTTFn1uPAC6n9YqVHdrYPDPwISKyRCueFUMG2l9xGzaKkidBf8yWL5I78mRLYQOorJJcdEkSEncYuLWdTWMvUiP8XsIkv8YPxakuQCQsPhBKMR12wzoF+pr9m/abapQv5tghErR077Cvl9MBKF3BKPg/ySX2+i1l5Gq7uEqzdu4rnnX8JeP4RDXi5w0R9PEWU5jhw9jt/4zd/Cd/7yO/jwRz8s7bSE78+D1hb+NMWbLQSPc0L/sDc7UMB4QIGokkwbmX4bNLWmKLMIeTTDbDTAT577Ic6//CKGO1uSYy3LEHVdLmCGuROMqNWh/0q56Tl+LiQXhyQ1w7poQOW7+ac//Wl02m309nt47p/+SUDo1MlT8tybmxvY3dmVra1JniLXSniNADR3ULg4osCQiuKQYfglHjv3OLordfgNA76jo1WzYOspxv1t2IbogGVy15cc6x62t3sIx8ofxs0jBJosjhHPIiRhLuJGbp2t1+g9A0yLu8focichrBImSeRbrgHL0eX7Oj9ERM3I1gwkzsjVLC5EIYxl/xrbOhXAzxaNQ4E0VResqizU9wgaFCTyHJK5XnyfVQ/PqcgEpPLUhexmCuRkEmE0pORgKhYT2RjCHCT2gZqOeqMuVg3+DkaTqZDfysXPt51SBJp+rY4zZ8/BC+oYTmb4hx/8EIPRVFZjO35dSGzyVwTK7/zbP8fnv/B5PPnkkyK4XGQZkStTyu83L3S8Y9k/UJfiw30wBxaICBqS1ijrlElOhxj3dvDqi8/j+oXX0d/ahI0StlQMuoBLSK6GLVeWI7B92IYtwMKLhcmBdILz4nJadVSmIamHn/jYx4V34bh+/fpNHFlbxeOPPY4rb1wS0yrbQzrmGXIPZuicPIq9UR+3d3Zwa3MTacLURh/L3VU88egTcGsVNGsmQGRrOaLxPm688TrajbqYYlk17O4NMBgyMD9BmbswNAWkWRpLUiRxhHxJ3XdQD1zUagRVgihge7Q4MM6WEyxDRePKclZ65+ZApGgglAKZKsZ23pCpMdidm5rAiemW1WOhpky8UAmsAmASDldJe6gmT+pzlaapSG0abPNMed5IRlelgSQp0N8firp6OgvldXMLL/HMr3lwfE96SS565DRORYfEEiOiNp+UMhl75NyjOHbiNC5cuoJXX7+Ea7e2pDKyKHwsKvQHQ6weO4LPPfs5/MVf/DkeffRRaQmpwGZEr23dXft9tx07bM0OGuw9OCCSNTzzjR2STV+JMG3x7qs2qgo1KoQnHdppwgpnBscGbl99Axd/+hKuXTiPcW9fOB6SuyYzavjOGMeyskcCzrjMsFBrfOiop1GV4V/cVc/nZSvG22A4xJkzZ0RbdOXqFdnXtbSyLO+q5y9ckD/kVruF8WQs7YUXBFhaXsPN9du4ev0Grt28IetzlleWsHZkFY1mHY6Xw7Jj+JQcxBMMdzdx/fIFeJYD5BoGvRCzMEMSsUrji7Xnp4X7vApZb9Sg76vBdUa2LH2kDYPnyeA2VouVEVsxtlwsMJgJJBE/QuhTb0UNEfkeTSd7rFh/xQcxz0d5vugPE+MoWzHxbPH3wamgmjSxFaSfixUMTaesamQl0XwFNdsqEUWSBM5V1SSWE1k8wJ+BENhUYTMBYDqlxSUSC4o46DlONGyIH5ZVL1gFc/ElDcyKJG9122KC7Sx1cfL0I7j4xnW88NKr2O9P4LgtmKYvYB7mM3SXW/jIx57EX/zVd/DxT3xUUgQ43RQ/HBdr8m+FwXBUft+zfZSv937O6H5r0UG7aN+Px/PggIi1tNLSKW0KzZUVU/tUuS/xrPwrF8BSIsaFdWO4v4GXn/seXnn+OWhpCp0gQ81LVIpHjFOyyd6OjOAJHir3WulkyIMQYGTRYpII0atzwpUoJ3in05avb+3s4NQjZ0S7wqnQ1s62GF/przp/4TU0Gk3Jx7ZMD5cvX8Wt9Q2MwynOPHoaR46voL3UAHUDjp3BtTjMzxFNBhjub2Pr1g1JXWS7NR7SWOujyLiymtxVQc2BeMJqdRutlo9Wi1GyHnzPhsXKx6QFRQkDmVGtyGkCDUfvFHtyTTPFg3ff6WVsDa6tVu2TgIoAkfoX1eJDTRbJx+Uk0uektlK0qzXd9PTL40mGkRqHU/7ArCXeFueb95Eqaf6mwwuc2i22a9OwECAajyMRNDIZIC0Y3KasJMzXpm0kikOZOlquC7/GvGwHQd3H8RMnkRc6trZ7eP75nyHLSEjXoWkuomKCKJ0gL1M89ZlP4Wvf+B18+atfEpOu5fgwTK6HCuR1E46tuaRhATiHQPSvD20PDogkrkJZM/iuzXygXP7klBaGY3dyO+QruM2CJLNW0SU/wYs//B5efeE5bFy/gpVWU6ZjZVpiNJiiUWuKurq/u4FWsyXxFvxZ0cxwqaGlMppp1eBFQr5nTPFhWaHd6YihlZMz7rEnQc3xPm/MEGo0m8LbvPLqi2KEbbWXZZx87cYtydFZWl3GqbMn0FpqwPaJDgVsPYFZzcQtH01GmAx66G/vyBQsnnGLLJXQAZIEGHN6R1Gga6DR8NHu1NBseqjXGSliwycZ7djzza6yMkRG/wqQWI3Qw8XP+c6vJl3iQp8TsyXX/ai5l+J3Fu8C839V9aIqItkuUqlUTJZoAkB3/lU5QOp3pVo7IbeFoykkUpeAs1A0i62DvJCICVW1FKc8p6lUMJMZ1ebq3ygpRI/FaFrTsaWFpg2n1Cu45MeaNQlrI1itrB2D7dbxk59cwNUrG+gPIrhuA7rL9UZcCjlDmET4+Cc/gt/9/a/ht5/9AlbXjsK0fRiGr6ojGAJE74arPpyw/fcHqgcHRPKOyvKdo181SVF7LJThQOc78ZwTojOdl8ek3xPw+ad/+C52bl1HGUdY7XbAPyeOtWcTBo7R+Q3k6VRKbD4+Hd+sIrjeh0K30Wgsojx+n76owXAio/knn/wQXn7pJQm15zYObpGQx5BKypAWju3O1WsX0Gwp3dBOb4DBZAq35uOxDz6GxlINlqujMliZFNDzCbR0LMH/0+EIk/4Q494Q09EM0SxDlpB8N4UYZsiYFWhotDx0Ok10lxpoNLl6yIbncn22JcdFa4REb8wniKqRIYhzK6zigURLJFSQqopUcMECaET1OP9cEdmqBbubbiCAIdyM+jkpTudvHtwdRyCSqFYZfauERInWLQppbdkOy9c1tnG5Cv2XiFe11ZX8ETVWDE5j9PVkmmEwirDXG6PiWijHR8Blkdwnl8aYhmMBJo7laTpeWV1Gd3kF9UYX0F389KcXcOH8FXk8r1mT9E22dUw8MB0Tpx85hT//yz/Dp3/t13Hi1CMwTU/sJYx5sU1F1N9Rfs/Pw73RxAvu7N7Uh//+l+PD+wwPEIgWpKgaHwsQ0XogDlblCNdKcjsMjk8FaK5eOI+Xf/gDXLl4HlqaoMkRN7U9VATP92ExQ4jqXiYMytocRlvYlmw1lYsG3Gk2VitqLG6hULxEs9nCY489hu9///tiEzm6dgRxGEnOEC0ebPFkhM2c6v0NlTtkO6JjsQIP7ZUlnDp7ErpDjobtVSbhbGU4QDUbocwKjHojDPYGmPQnCKeJRKvGIYWP5HNM+DUXnTUfrW4dzVYd7XYNtRpV0abwPyJWvEPaK1W3xR1nAkKy/pBM25uSChYAxIpGzK/Sks2D1O4YidUuNvUYC+XxIgFTtWECRJyWkZQWwxpBZu6s5wmXx1Wgx/NO8FetG4PmmGek2jzl/zJUAmXCREmCpykWkvE0xc7uCMMxqyANjhPAZ8SHTjAKpSolWPMXfPzkMTRbLTSaXZw4dRb9/hjnL1zGyy+/AtMLZGsIVfhc+jjj6u5Swwc/9AF845vfxFe+yrVFp6iGEHClbYdvVIuWbAE6AsFzLdIhED1YUHxgQKSWEqopC1sHNX0R/ySqKkfOnVca27II4WSEa6+/gfOvvIJL51/n0nUZ0weMW6UbXOJRIepdEtD0cbSX6rI8kKpj8jkUzbEV4x8bzaSy8oYK4SJHrVYX7ofTlZ+8/LIQ2h/50IdEUEcwyvNMWpzhYIj+oCdl/5RxHBUQNJtYOn4Ey0dW0FlpAXoC3SAnlGA02kc82EM6GUrrOB1GmAxChOMQacg1PbxAc3G215o1rK51sHZyGfWWL9WP51mwJD+IoDBf5DhnNngxS2tGKQP/FQBS0R53gUZVRKoN4zs+VcasXuauM2nt+N/3AtEcgATB+N/zlkzkWOTZ5kS0tHBzPk/G/mo7B3VBbMPYDosqm/8t9pH0TtXBNwO+ubDS5Lg9zUpkhSZgNAsLMbz2BszDLlCrNyS033Is9AcDRAQV/q5pGl5dxfLKGmp1EthLIiL927/9z4gyVtcGdBFzksGnVy5DfzTDxz/xCXz1a7+Db3zzd7G0wk263NiriOu7XrS35l4dAtH7FYgkzIvv6moSwz9qMWOKVoUtSwjLKDAb93H7xlV8/+/+Hps311HlOZpuAJ12A1ZBrHHKEpbJRYpNeefluyD1NMPhUFoDZlSPRhMBGLZgIsKTd3ZuJE3hu9z/pZS3N25cl0iJs2cfkVaCFRN1LayimE9EgSMPcnt/D0mR4+TZszj+yEl0VjqwPY65Q+hgXnaIYW8bo70dTPb3EU7ohVOEejLjSqB5S6RVaHZq6K60sXpkGY2lDhzPFvAxTRLOBIkcec7YDsWzUCXM0T/PVZERiJTvjq9bqqL5CP4uALFyUaN3xf/crUYJXLLbfv7GcLdRI5dEYLvblgkIiRXkzgxBEdjSTJMTs+YrrtXUjcBPEOI5ltXUQmTPhwayppupihArDdd/FxVFmB56wxB7+xNs74yEx+EmEf7eOLAYjmYYjP5/9t77S677vhK8lXOuzt1IBAgwU1mygiVKpCTKsi1bM5bt9f62c3Z2jucP2z0e7xx71pY0kmVSVKDEBJIAiNA5VHXl8CqHPfd+v6+qAEOBlMjjOQR0WgCB7q7qqvfu9xNu6CAaCyCbzwqAuL3cOnNGp9jVN6/i+q0TNNtc13OtTw8lj762yZikyRgra2v4j3/xF3j+G9/AE08+dRegulXR/VqwxVbtg70tP3yP9gFWRLxh+GGGqfM5AzcwA814gr4JTo628crPf4Krv3wFA6eLVDQO38SLKTVc9JUeMuqH8xMOdMkX4ZCyJxdG2YZacSelCJwRUYBZLJ4KsHixce4ToXWGpRCQ5SwAChtFfiwR14nMrZlurskEx4UCas2mbD4+8ulPIruS04B5MGxjOmrDO3bgGTnot+uonhZRLhRRr7RBa6Fhb4pucyD9VzweQTQWxOpWDstrGWTyafnucH3NboftmN/HdsbM0ghErkk8iXnU//r0nKhVc6sht9ohYJhhMrV1bMtcJb7hCRnwMQr1uRjU9GaCDGa8mkE0qyHNi7iuN+xoEdYty9rMk2hhYgza+Jrr+bFaVTVkTP1l0dtjKm4fQbkoimaJ4dj4h5O5ze+jyqg7RLVOmQdbY/5MAXl8dzpD1OodhCI+ETmjiaiCK5dXl5HKpESE/Ofv/wI7+0VL0LTDerW+MYFet99Twu9f/fVfqTI6f+HhWTVkgH7eprkQ4M7PHsyIPhhQ/OCAiBc6bwTbNrjbMhqUjZm7NWLWex8337mK//nd/4Hj3T0E4JOXkG/kFQ/HDx/qlarIf9Ra0fSd1QFdCjtOT/wfozHineXVhow3ybVr11G30o3VtVVkIyHFD+0fHhqbDCV8+OAN+mXxQUDaPzxQZUSAOj4pKb99dWsTn/iDT2ndPhyzhXMQppB10EK/VUGzUkC1VEK1XIPT6GEy8AiMnFYfy0t55PNpJNJB5NdSyOTjSKRjGNHsXjMZ02qRS8TVvHyY+bw0cDbzGpaQPoGJnRFpW2YuFCWSkNtDU3u2ZbLB4PcwUhnNb2YLA9OOqSiaARFLtp7dmPFzLQhpaE0gMmDmrufHZFKLCmA8h/i6s5rkU+MmzfUDJzWCNit+bdIGGijTlpb0jU6/r8UBfCFp1ygZKRTKKFfbaLVGqmhZHRFYS9W6NIEkQ8YTMayur2Btcx35pSx++foubtzcx9FxQf5EbBl5nQXCnAdOZMhWrTXw6BNX8PXnv47/8z//rcl9EyXCo3aOrZq7HXMpDMa36IEx/wcBRR8YEFGhJKc/brR8fmXb8zIedtqYjhk1DBzceAOvv/wCfvLCD0HY8U7YXtC6IqUk1IA/DKfRJMEZQXp+DBxEwz7JB1rjgMko02k8RCIZEzuXHkK9fls58fFYBPmljFwOG9U27tD8TGzeAJLpDJbXV9B2Wjg42kdn4Ig4SLHlOJrEhYcuYHN9BT768Iy7CPrHiMf8aNZP4bRq6LRr2r45hRb65R5GkxHaTk8gSUZ0KhPF0koOG1sbem68mTinGvrGmHjYOhpwMQmnJC+qUJIshFWEkjNYlgyNgHOR+2JYznOP7/nA9W7fbzMFMq2aG7Lotm1mA2YuOZtZaCKLJuRk8fmN9Hq6lQLTXFnRaCrFeQsTNtTukjBJRnsY47FhWJM6gW4DEwIRN6NTE4ckbyh/WINwzs9IfORzaLT6OC47ev38/pAG2ITJSsNBu9vH8moGK+srWFrNI5lOAtMwdnYO8dOf/0Ktf0Cx2BEZqjEgklXTcNQXTSOTz+Mbf/Yn+M53/hqPPfa48urYmof4NSSdUhbEym9suF0CpwcutO87Fn2gQCSmqzu3YKswoF3HGJ1GGYc7N/DmKy9h9/Y11ErHyMWy8E79Muny+SLwTP1q63wcXNKYLODBZEBPHxrjezENJdXKUD/Gdf2F8+c1K+r3uigUDtDrO6B6IJNJIR3NY9AZY3tnD/FEQromJo6evXBOlq4HxwfYO9hBb9CVrAPRlLLaN9aWJWadjBx4PQPNtCqnx2jVK+g4DdRrNbSLTTinjoa1HMqyH4klfUhnk1hZXcbZ82eRziTEkaGh2Mg3wVhzHjNAFh/I2p/IX9EOl0V7oM8SiYj2l2m5DDgsthLuappGcsYozMCLASKbo2atQBaByG3Z3PtOJv2y/CAIWb9r+/3Yssmelj5RM+Mxr1jM/kAEwWDCiGIH5HD10GtURFCVaZuP6SLMPxtawzoTR8TkD+ruhmMvGs4EewfHaLW7IJLnlpbQZkR2o4Gxd4LV9VV9xJNxLC+dkb7t2vUbuH1nD47TVygkvbFZEfE50h+K2XVsCYPJKP63v/kbfOtP/wyf/vRnbNwRK0iTMOtu+gzl3Tg6Pvj1/r4CHxgQcWg4mo5Nfjn1S+Mx+m3KN7woHu3ipe//I26+9Rq6rQri0SDQ451CDoofiURWwtJ2s6OKIejzIuwHQjIV60pnFk4tyV2R63cOmRlDk4hFUauWceOdt9DvdRCJBrG2toJJ34dKuYltxgSl09It0ejsyqOPaPNyWjnF9u5t6bgSmTT8iQxy+SzSSUYCMVW1D793jIBnjNOTQ9QqJTTrNQHRoNbDqM0YHhNEGAozyjmN/EoOy6t5rKzl1QqQDT3h4DhATpVRhmkMLAN64pe7XqfAywx15M3M1mth+HwvEC0OX1V1aE0/15cZhb1pvTQHcvlCAjUX4czvxoyOnuAGkASW9pMM49qjm1xVjqoyN6kjjFAoAZ8vbLLNBhMMnAb6/Q5Gw4HhNNnvZUTJNrBxyPbdg4kngNE0KE/w4mkd1UZPgBOKROWgUGs3aayARDIuEurS8jpisZQCBH74Ly/gpFiC1xtANJEQQYHi2inbWK9XybZH5ToefvgCnn/+a/jbv/2viEUpwg3o52dCCOdehoNlPbEeANH7i0KGNqFXWf83XWS4/Z4fmnMKsl6MpmyMCTOz+j2BycH2TXzvv/8/qBzvo+/UwQ4/RPHkmNsYD9KpvFi5jIHOpGiVMRLnKExj+k5b3tDhRBa5TFZ+OaVSGU899aROsuOjAwER+TckDRKI6vU+6jVqvrrI5pflk9Pp96QKrzVr2D/eR7vTwtaZDVx4+BIi2bxAifMb5tAHvCN4p305LR7s7KB8UkSzWpP5/qA1wLRP+w1mhnlkmUoAOvfQGawyMijJlqGndouVARnExueeJ7GBDDOb4G1ukkwMWZEOilNMhvMK6F5C4qy6uatCmr29M6KiRsbEeete6IKZKiL3fdeg2gCQ/t1WRQQwc63QVsSAlQjavOFtlDWH2D5WRj7ydcKqNPieMQ7JcVoYDBmnbdwVCL4kO7IdogEcVf30rZ6AXKOxxMGlcgO15lDi43gqobF6odTQin5pJaUgTFqCrK5t4mc/fwXv3N5DsdxCMhGTQJjPj4BJ+xTqY2rttkIgKZD9q7/+Dr7ylWextXVWwBwMRrRx5DOjNYnr6Ph7vh0efLt7XoEPDoh08ZvNDRXmU5bl/Q7qpQKuv/4Kvv8Pf48I+TODHgZOG8vZVZ2O3W5fA0taPpCcd2ZjU1s2fkToPzPoK3uLHB/KPQhE1UpVNq8kIxYLRyiXC+LpxKj6DvoxmnCgSRfDmJwY6WHd6fVRqlWwvbeDvcNdJNNxnDm3ha1zZxDJZDVM5nwolQgg4Bmi16rhcHcb77x1DZVCGT2nh2F/iFGP2T4ehKJ+RCJBERXXNlbw0KVzWF7Jwh/iqdwVg4E2HgPKMET8M5wq00Cx8uAMxfWgtmJgAofCN+at2GKbdm+ldLeGyr3trah1gUltZkbmwx5Idls3ByIBjsIS7ZxIQMSkV7ZbxsOIrTerEh4eJC2yNQuFolqrsyUnUbTTbWPQ6+rnY6oI2zPO9ljiyLZlaMz7CQo9AtMI6PYnODqpot0dYuIx6SJU7bc7XQ3Qs0tpJa2cPXdB2zaKY197/S2zCZUy2KPNGbd4HJKz6mUrx2o7v5TH//Gf/hOefe6ruHzlUc295O0dMJ7bD4Dog8HMDwyIeJHKgtTDfcZEFc1k0MWtN1/Haz/9MV76wfewkc8iysEi0/hG3Pgwi4zsYI9JbAiFsLq6hg7z5NttBOg1YwWuFI8SqIwJ/Ui59WzHmjSyp8k8E4MmQ7TbDQTCSwhFs1rTsyKKJZLazOwc7OG0UkRv2MXW2U3EkzH4w0H4otQpjRANe7G2kgJGHdROj3H96lXceONt1EokMJISEJKujVorVkJUhK+uLWFjaxUrazlVQzScH/KT+ToYNqeqHpGVTV0qtDH+2GObyGGqB20apySCumv4+fD47o2PASpXUOwWvXMhq6mIBD7WPlWtmoiOZgVnAIdbOPex+GdbHdHBUSJlD3q9jqmiPHy2cti3ia70guJGKoJIJA54AmrhhsMeBhS2Dvs6RPp9Gt5x/kU7l6DZzLGNH1MKwho6iKkniHqzh5PTGkoVVsBmNc8hdLPlIBwPIJPLYn2dYPQwTkt1vP7GNdzeP9FrHIuGjZUJD7/pWHIQ/rfT7aNSd/DJT5H0+Ef4i+/8la4Hxk4RGxXLbYmPH8zt+OF9lA8MiMyJO5G/EMWsvHOng45A6LWfvYQbr72CLB34mLxArZIzRjqTxer6Gjo8QT2wgX4pSTKYykqGNVfDvFlYRpNlTZtQyjeoVu84LQkhE3HGTvfR7bUERPBn4QulVGmlMgSIlESV+0cHmHgmSOdSsvXgWq8/6mPE5I6QB4mYH/lsFE79FCcHO3jnzbewfX0PjVIb0wEpBjyBaVLml33ImbPr2DyzhvxKBtF4EL4AbWsH0qSZzdFQUUYmu52zIFsRWea0DPFte2ZKFVcB/2+BSFhgp6r3991ZrIh4s7tAZFs9w9U21ZbAxwCi/qx5juE1qU2bTODl0HwC9PpdtZmyERlzS8XgR2MPa1jkpiry+GPGN3pMHRqjs7sCIl4PUxqsaa7vl0f3cEwOEp0D/BhPaKDmw3DsF/uakpBipaOtI1f5Ws8PyTMKyW3z/PnLCIUTqNTa+MGPXlL7HYlF5AQp+YmSbAeiAvA16JDE5PHi8SeflCH/V577qqpk1qCxuEkHcTVpH16YeP9/8g8MiMxBS+atiVCejnq6oV/43j/hzV+8jNrxMRKBAJLhEOLBMOpVB2vrG3jo0kPYOzxAvVlHf9iXXsx2L5rx0lSeLGmmph7T2zgYwpnNM+jIA7mmASkTJTqdJpxOU1VGbxLD2BPVZoWBfoyh9vqDigFKZJJY32KiKCfGE63WuxPKQkJIJeikCBzv3cLBnVvYu3kLJ3sltKt9TPteJCJJWVckswlFB505t6lKKBRhZUe+Ekl8PXj9BB0ynMfwsiWx+yyBkbEomEk4jOLezIpEMLSt2ayFWhCu3nu5GJ6MHVS7KntbhIkXZLduGkwTSAgotvXSts0dUOvzjP/QLLKHXSOHzBOKfc17S86Qklf9tOgIouVQb0bCYAieYEq8LJ8yzlqzqogV7ZTiP2PPqDkR+VQeHyffDHwk4ZEG/H44Xc6MOtg/Kqt1oyiW37MzbMPr9yCRTGF9/RxWVrYQjibxxpvXcWt7D9V6E/l8VtUXE0VIiGU7TxDjZXOMogAAIABJREFU83V4DUVi2Dp7Dv/lv/4tPvnpzyCfX9LPQdG0y8J//2/HD+8jvGcg+lVz7XstE9zPk0STF/ugiwANQPptHN65jpd+8H3ceestTNoO4v4g8qkMVnJ5HB4emgook8bBybHhhDDCJ8zVcBhBfxBBj+EO0U42EgtIK0Z2bzqZRq1aVTIrb+BkgkDUFqeIIYS9EZ8BwYEOh9zQAD36J0cSyK+uYHl9FWMMMfUMMZoyJrmLZCKAVNwvAuP1q6/i5ls3cHD7GMPeWKr6fm8qy9l8Piey3cXLF7G8kld7xyQNVkGTKW1TOwiGuA20UdkiIdqBtLtg1yDItGcEK+nJbJXixv8sVkB6je3HIi4pktkCkcu4Zv8n3yCutTnzsSGEfH9MjJBbEZlWzK2ONNNZpApw3uLSA1jpMPuMAyL9MiZs5HOpW/P6MfKxKoloeDweDUSroPGd0mcNlVt+3SRCeqeUg/Do8mM89mhONJr40B16xDE6ODlFw+lLr+YLhdVyk43O62VtbRPLK2tIp3PoDSd4460buPbONuKJFHoDCpMnSCRiGAz7GIhgOZH2j9s0Dsf//Nvfxje+8cf4g89+QZu3ECONGFXkts/CdVPdG8M5Q6cw3k0mXunBuv/dA+oHAkSSBMh1cYxhtw3vqItu7RSvvPgvuPP2m2gWTxFn8sLEi2ggonjnw4Nbao24PqfinerqMKuXMA2uvMYVULlfFLV2UW0VtHblCp8JHkxl7bQdlfoxDUtNKcAqYcq2gqxlPxkCUw0+G50+NrYuIb+6gXg2I2/osZcXewejfhvxMBAJjDEZNPD6z1/GO2/eQvGwiWAohk5vDKc7wubZFWxtruPs2S1cvHQRsWRC4k1vkPMuAgq9rTsIh3ijGn3dRNso16nS+FqrJVI7ZDRlAiO1RCQX0m5jYZ9sB9eaCdmV14wH5KEMw1REvGHkU22DCOdA5EZ5c81tgchWYZzduDMil0fkHiwMApiMOQDmlovNmQEgeRxx7kR0p8ujnpMXPb5TrC5CDGRklcPU3Z6qFDoMkJ9KIKLJnexyp4yvDmrmRwDhEHoMP5z+BIeFKopVB63OCCSHBanwl1SDPLG0GPVMZVleXcf+0SnefmcHx8Wm+GYMEghGaPxvrFSmlkxKlT9tStbXt/DV557Ht7/9HVy8+AiCnG/5mFpLaR0PELavbGKNba7mktopGBdME17w7m/ED/tX/N6B6N+c1JZARw6RyG+DHrqNMo7u3MB3//7/xqBeR3gKpKNxTBhoxWHvaIpS6UBM5IcevowBB4u9vljQHGDarkEXejgY1oVRb5cEREzCyOfycmAsFgoonZZlJ5vixZlISDbgZfYVFeS+CRpOE7VmC/V2Hw9dehz51XWE43GMvQN4/LSg4IZvgJCPVVwdhYPbuPb6mzjaOUSvZYapTneC4YRzhodx4aGz2NrawMraqlIrPH4CnrF1JRhh0keArZlyzXpaa+vGtWt6VT/u2pzbRZfLIzByiY+mAjLznLs3aGYSZCzQJjLAt8bxVoM2M02z7GrXcVHR3qqQZrTHu7Zki8xq87h9OQFoU6ZFxKwoU3fpUYVjXTlpG+vxK37J9RfS4w0G8g03w2rjH0lTPDdKnNa/rADpZT0aeeELRjHxBFGstnFwUkWp2sJoOjUx4QHSJYykhW11OBrBQ5euAL4wTkp1vPTTN9Abjo1sJ0JJiUuZ4NCach3jNsl28NFHn8Szz34N//E/fAep3Ap8QfKiArIZIR+JhnMEU3OoeUTGlM2MUnRdMsyHHVre3c//noHIfZj7tWj3bnD4ucPRQDT7ACYoHmzj5huv4Cff/yeEqZ8ajtCptxAOhBGPxpGIxlGtFWUTmlvKozsYykOIJ3a3R3sJHwJszYIhVT+0U4WPOi2zWYtGolrjF05OUCa5zeNDNp1BJp2WzxCPLY/fC1/Ii+PCMY6LpyjV2nj8yU9geW0TwWgEvVEb8A0RCE4R8QcxHrRQOz3Ajbdexd6tbVSY094D+tSTTbiuj+Dpjz2Fhy8/pPlQLJnUVsfYQk8QCFKTRVigg4CxktXQ3mUt20m0hsI8ce162024NYRCS39wGdWqkoyjovH6nh/F/JPkHJKMuN7UJi/eNBdWRS9CI9u0sXzCzS8LRhaYzIB6zqw2QMTAR0PaFBjxe7CCMuwDw9Gkpa+1jh16yA4TrVpx3axMWJU57bZkOTx8GJ3EjSepGdPhwMwD2TKqZQO8/jCmvhDa/QlOTus4LlZRazoIcZbDSidIcODQnM9rivzKGtY3zyEQSeKXr72No0IZnd5A5vt8GbSdGw0ETuYaHcmmJB5L4sKFi/jP/9d/wSNPfETfhx5XPr9Z55MCYNb6xt1ARE4lo5j87wcV0bsDIVu8/G6Ext8GiPg5tLUYDjsYdx3s37yOO2++jvLubYycNtqVGgqHJ9hc20Ium9ccqFA80AXFbQcvxGQqjXQ6oyac7QaHrVR488Rkv98btAUy3HLw7ug6XbSaHIr2ZaEhAWWAMTxh0CuU5XkyFcfBySGOCkVU6w4+/qnPY2PrPMKxGDr9Bqa+IcIRH1bTObQbJRzu3sS1N15BYf8I1dM6mnXq2qCMs9xKFo8/9RguXjqP9fVVDVIJRGwBTUSOASL5Uk77+j3AMp9zFunE7M1u2zHZdbitmcvhUdu2YOnhajLsMWxZqTPfackTrBOhO8NQoo/9e2OMb8SyYkZb8azxJSLfa84b+jczImnPRrrxWBGROc/kDIIW2zG2zAIhme7ze/sNgdLLSKSIOD6sKqTU79F9YaTPpQ82yZMclPPr+H5y8M33m3KfAdn2/iga7R6OilXs7hc0NOeckIZydDggGJFNzcPrzIVLOHPuErpD4Bevvombt3fhD5rYbeOY61HoAnGTLg6sjCjspYD6T//sW3ju+T/GUx/9+Mx2WFlwtDMxxlrWScJNlHVnRA96s3cLRe9bRTQbUtsB52jUw2jQwqTbwfVXXsabP/sJynvbCE2nJiDRQ/VzUBUPI4i9vgkymaRYsyzhA1TfBwLazFAv1BsOtZrlhUQgajSqMrunFSy3HEwfZZ4819DpZMokplqzLk/Qg1AsiEQqhuPiCcoy4JrgU5/5EtY3z8rTpjdsw+MfIxrxY5lGa+UCDnZv4ebbV1E6KqJSaKBS6elCTOXS2Di7jkeefASbW+vIEDBZupOK4GMLyFEGtUzkGvEU7qoa4gYJPL019CUYWE2Xqg8zxBW7mR+Sa5hKxR1Om2rIkB1nFaqtkmTTKsCZV0SmeLKMJOuSadjRhuNFz925XYjdkqmicedWRtumXzIp4ozFBaLRAhAZh2u12dy0ye6DRvm2QmMYQDAMPz2WmG82GCmuqN9lvBLN/uk+MNVGlF7mmhXR97rPgTIjlZgzN8VxsYYbt3bk+0RKVjjs1XaTshq2Z2zlU7llbJy5gK3zl/Djn7yKV157G2M7YCbIUa1PYbJIpRxa9zta8VPwfOnSRfz5d/4KX/n681hZWZMwVixxeT3ZYZDVopldgQkxuHdh825vyg/j578vQLTYtrkXrgcDDHsN3HrrDVz96U+wffV1BPs9LCdSiASCCkc8OC6qzUllsghH/dp2xaMx5YvxpGRlxEhofyiEMLkhkbDKbLY+bacpkh3bMs6C6tUayqWK2M5nt7Z0M9AXhydeJBNBIOqX2f3h8SFq9SZGEy8+8tHPIr+8pptjNOkhEJ4iRJ+t/kAMcHKHdm6+g+JhEdWyA6cFROIR5KiqP7eJx5++guWVZUQiMRNYQjCiPzIHqlby4fNO5EI5HjF6mva4BCKj1yLYmFnMyBrlG88h8XRUnRimtZqn2abMEhBdVvTCZutuCwvTns1bM9Eo7bJNEyrpuNz2b6Yxm3GHTNU2+8XH4b9xWzZh9eGysI3di4fPlc/Zpsgy64yPbQxuSbomr4rDa6O+H40mAiJWRnwcgjSTQgyNgEBIFjfHaX4EY0m9X6VKAzfv7MJp8LWEfL5ZsNDlUu06Zzi+AGLJLB55/GnsHZ7gret3cPtOwcyKFMDoF4Aq3ZaxTaymSLYc9ZHMxPHs83+E557/Bj72sU8gGknJ9ZIWKAxmYHWk18vKcub5cR9GKPndfuYPBIj4ZvU7NZRPtvHSD3+IxtEh/F0H0ekYg2Ybg04PA7ov+sOIpzJIZXOo1k+VhDEaDOE0W9KRLS8t6dRm2zP1e9EZ9NUW0EOIPJH9/X316itLK0puPdjbR8dx8NTjT1mvHLNejuWjQHCCRquGvYM9xSRT2/T4459AJresFFLyfgIh3p5DdOtVlI4PUDjcxQnZ10d11Mt9DPoeZJbTSvHIrWZx6bELWFnbQDKR0XaKQMTAQFZys0EqNWTkUY2pPO/DN6GF6lBAxHmFIQ0aY/w5j4cViwEn625/l8xDGzVryeF2HDOwmp0KxurVBSJDMDWfbVJdPbY1c+dQFmhmFZHhM80rIvOYXEAYQbMR6RopiK2W7CBemzPpxzwYEVCM4YmAgsmtCkDgMJsEyS5f156Y1woyYLvG4AP+u0R5AfiDMXiDYTSdHvb3j1GvdtSCYzqyS4GpeEVssaceH3yhCNbPPYR4KofCaQt/9//+EAG/Xy2ZjyGcPhInGbrQlwRnOOphOOoim03j/JXL+PhnPoNvfvPPsLqyhWiEBv8+tfgSytoDgHOhB0D03sHogwMip4pKcRev/PhFNE+OManX0Dw6xJQXENe88CGWzspsq+mQST1SyCBFrj2ng+X8EtZWzeyl2qzjpHSKw8KJeEYM4ONF88477yDgD+DhixfRbraxu7OnauqJJ57SeperYF6A3oQXA/TQaFZwfHKERrMtD51HHv0ocktm20UgGk26GPZbmHZaONq/IxBqVWqolhpo1XnDeLG6uY5kLolENor1c6tSgmfSy/IxkheOwIh6J9PeUNpCnxufhzfyEF5ZwhpLDBmHMc/NBSKX0awBtqlIZm2YlWe4TGcXiGZbM/GF+HVuFWNdMTUXck3xiRDG3F6QO/Mbsi2gXYXdb1ittpH+1KxU+TiWAW6oBmbOw0pPCbWy9/UZ2xAOx+kjPmElxQrHK78hVpFBf1g2Ljw8CEYBxrMoWGGi1N6+uD4TeBjRnchgMAL2Do/QdyZo1lvyKU8kKVTl8J2UD8ZxRxGIxOENRXHm7EOYekP4lx+/htNiRQLbWDSJbr8vY7dEIgqn18Zg1BHVgguGzMoqnvjIx/GXf/k3uPzwY8jl1mTixnZRHujc9pEnZk3U3vut+OH+yvcMRG7Sw4Je27wZ82mF5heGiTtGr1VC7fg2XvvZz3C6swfntIxBtYEYeTbMku84DPyS/49HkcoBCRIJMienBf03c8iW8nl0nDZOCwXs7eypfaNZPrlH5IHwoqYt6N7+EU7LZOBOcObCGVUUJLDxpIzxIhoN4TA6en8fLceBLxzDpSc+iuzaujZgrIToOzTs1dGqn+Bk/wSF/TKqx3XUS3X0Ox0EA15snV/D6sYKsst5ROJxxPI5xHMZCT3la8P5l7VT1UqdxEwOkDlbYFsz7mqbSHsMCUA5GyLJzsPNlGnTWGEIGvRn4wU9q3is/ouVlKmWzBBVWyFr1THfqNk3SLMiu/63izKe7EMNyF1qgMmFNRFqdGacG6ORO8PKh4GGrikbKwq1mHy/raGaKbmM1Yh+NqWqslXlxsxsGymcDUXiSvAIBSMYcIM67MIZOBj0eoZPJE0hOUbG5tbnDSEcSQjEqvUGiid1NOpN9Lsdmc2xouXPRxJsl24F3gAyS8vYOncBgWgCN3aPcfXNmzgt16Q3ZMtHYKGd73DQAUSQHMPPbLVYEptnLuCzn/88nnn2OVx+9HEEwzHNiriNlV+Ctpb2yjemlQ9+vctX4HcCIpvFN3tIlaezN8HqoSRKHaNTP0Fx5xp+9M/fhVOqIMhVb7urNS0z37tdB+l8FrF0EoFISKLWRCIuIGq0WwoPDIdDJjWi34fTbKJyWjKbndFEw2he3PSsiSeT2N7eR63V1CyJ2yzySnwBr4zqA4wy6vfRrldwcnyoEzEUT+PclSeQWFqCjxsvz1Di1vGgiV6nhP07Rzi4fYLTgxoGbcP/4fwot5xSosfS2op0a6F0EsFkTLMq16CMw3O5KrJKGRtfbROEyKqAHBZTCVF7ZsCElY8ZFht2s4kS0oxIhMb7AJE+z2U2m82Yq2K/3/B0Rkx0t3CKnJ5LPEwj54VHntV2RmXX+bzpqJXTmtx+/XzGNXd0FD/K/vtILgO2cWSCy9QnIOGHj6kaflYZYQ3/R54JepMBep0OPGPu28zgW5wpGhFxThSMyryfh0+p2EC1UkerWZf/dICcInoK+fzSkvVGE0SSGaxubCGVX8HIF8ILL/0Mt+/swuPldjNkHCbpdy7eAQGflSp1gUFk8ivSon39G3+Ej3/q02q/JfslCVdkR59eJyGtcRB58OtdvgK/GxDN1r3mUY2xl+WzWG9lE0c8Rqt8iP0br+If/+7vMWl3kAlFMKZIVVuekaqC3MoSosk4vNQCOV1EI2GlfDo9Vg1UY/fFmGZVYdzcKTMYC4S6ra7ElelsTkF8xydFVJsNKa0ff+pxBMImZoZgxKqo13NQJofocF8lfyydx9lHn0AityTvalp+TIacX9XRdYo42D7Cwa0CivsVTIcTFW/c0iTSZlhNIEpkcginkgjFYyYXzVq6Gk9nNzbaZJopZFJWHEbmoKGuJTNqnGsrDDO8tgCz6OdqaiK5DxhRql3/zx2FzAB54b8XwcetqFygkLrNyjvcOROBSEZldgalgbnd0rEC0tzKVlbmc8zfsXoy1rbWqtbkaao1MzasdlAODrAJSLxoaL7POKWQbDrGPgiIGENErhXfbzoP8Plotuxj+GJYdh21cgvlchXlUlmVJdNCwpEIYokUnP4ADaeDscePXH4VK5tnsHLuIfzrCy9Ji1ZvDhWYwCqKzzkWZVoK53U9DHtdzY8SiTTWt7bw3Nefx+e/+EU89tTTqqIoAdF8i+23rYysjfe7vA0ffPp7B6JZe2CdLO4BokWbUb7B1ZNd7Lz1C/zoe99HcDRBNhRBef8AqUhEscok8dH0Kpxg9HAArUJZbQElAU2nKb4JwajX62rew3KdJvr8M//Hkp2bl2A4glg8hdNKBYVSSTfi0x9/GplsGuFYSEkQ8i9u1lDkAProEMPxFMn8Ms5eeRyJXF5G+bSEHfWa6LRKcBonOD0q4WSPybOnGPfoTQTE4n5TEa0vY2l1FYFoDEF9RFS96ZS1qaIzMLLgxJfPzG/Yihm7D+WNuWtx8WjY+vDf7aaM4MS7cJHvY/VgLg/JbYWkh9JPv7Bls23SDHxmdACNmY1x3UysRhmKZUtL/+pWS0acqq2aMtWsP5IEuQaE5Ptjn5faFgIRWcnEzREV8HxeBnyoQxtSrmN5OdxGcSvqDQbEjh/2jV0IN2hc5ZOh1O+bEIZAMIpkMo16tY1KuYZyuQSHOXdTKL0lu7SETn+ESqOFVqeLeCKD1c0zuPjEk7h+4zauvn0Lb988lCiaeXjkU5FBrUgnAuqQQ3MeHAGksyl88StfwTPPfRWff+YZ+Pykk4RUydF1VBtJagbJpJ+3BQ8Q5rd8Bd43IBIZT5sgs4I93rmBd155Ca/+7OdIBcJYjidwdPMmcokkYpEwWLr7yP/gaYgpqvtHmFKIGgpptsPrlu2ZuBoceNIMrUsd2BD+YBDxXA6NZktlfjqb10amyAuz18VjTz6GRJqxxBzKTuG0GQFdUS59vVIWLyS9tIr1hy7LBI0VWTjkwbDXhNM8RadxgtJxBSe7ZezdPsGwywAA0gzCWF7PYmVzFUtrHKRHpYnj8yF5ktUYWwRyiQhE+qAgii2aWq2JAI3zIM7JDBAZ4zjNWcbkt9jZD+dtrH7IOl7Ql1mntDkhcsHczHjLmjmNZj8zIFp0ebRAYp6RLW0t+9oKOfl49HLW7y49wN2mLVREfE/casgM3Bc4Tvw6my3LG150JGq1vD61kGQ08zlyVuNnCKLW+nSkZPIvFwMDO470YUQh7MR4HaVENu2gUWuiWq2gSbte8s78Adl5cA5Vbzko1xqqorLLK3j4yackpL21fYjv/ctPTegiWznOojBSzHiAjpyMPuqRQT5Va//RT30Sn/vDL+GZr34VmfwyIrGEYptU4RJU+T+fNdz/LW/AB5/mXnLv0Sp2JgZw/2BbBXcwqhPFtmX8/Xj7Bq7/8sd4+YUfI0vLhWxOFVGUlhFepn52NRvqjwdotJvw8mb3GJHi1DMVrV6r0ulE2qKAz4cxy27GBNEG5OxZVCpVnbDZ3LISWQ+Oj1AoneLSlUtSwbMt47q5VSW4VDHotNBusH0LIbuygbWHHkY4lYYn4Ec0QoO2JpzGKbrNAo52jrF3q4D92yV4p4wtDiCTjyGVjyGznENmmW1lGqEQ2d1BXZCUm0jkKX4KZwoGiAQ5FkxCflZ2rhWIGfRqcybGNdXrJt3DgAHtU/qzr9UJrG2aS3Kc/1l45KH2YK5Lcx9TYOdykWx5pbeRLZ67caA5/ozFbSDKJe2pelFrvJiVRq8p63FtFxTG3sSa9Y9GZnQiJ8d5eqw0f2YebsGSzGmu6A1LXgBNf3OxnunjZGxkCSS0bkkkMxgPpnBaHdSqFcU5kczK57pG981gGN3BSJwjunCyYj3z8CUsrayjWGrgn77/I3ToqullYktY/kikWoQjAQSpXeP2jYLaSBjnHrqIJz7yEXzmC1/ExcuPIJNb0vXGjRvBiBQDY7b/YEj0bgH2d66I5m2Cq3cyT8FtzQw/ZoT6yT723n4VP/7BDxHzeLEST6F+UsCEpXe/JwOzVD4jTxx6D/knU/hl2RmQSyJPWK6K+X3z2azW+gSqk6MjdDpdRMl+rjd0oXJzxmSO2zs7OCqcaEa0vLakGB9WKZXTQzSqpxg4LTRqVQHR8sYZbF1+DFGyogM+uTGaiqiEXuMEO+/sYfudIxzv1hEJ0nwthvxyEuFkEJFUDNF0EslsTkbsIX9Y2zqetOQ4ceNHWjXBiQRHAYIKAg9CCk402SZsdXgjcM4h0GFbpoGKMSfDdIDpuDevTExQmZkVCTTcQEZXCGuiiNQGLhAdZ8C1cLW4rG39lbUKoVuCYVrbv7O+RaquiHGqYkyUkct/muvhFuQhfG5MrbXf2wjtXR6TqYz4j/y21LyJL8QVuY9g4IPf58VgSClIX1YdGlKPpgp4jEYTCPujYmHXyiWUTk9Rr3KDNsbycgaxeALwBdFoMjG2hcFkgtRyHqvrWxiMvbj+zg52Dk7hdOlJxGQVHwIBH0IhH4K0iRkzaQYIx2PIr67h3KVLePJjH8en/+DzWNvc0kCcmkcDRMad8gEQvVsY+h3M8xcLIXesYKohd3hkTLSMdmeMXu0U1d2bePnHL2HUaiM4nKB6dAQfq6bhQF7GqTzbIp8cGTvtluYs2VwOmXxOg9d2u4Vmo4EYB5Hk6UyB48NDtGoNhDxmg8KLmCU7Exz2j45Qrdfwqc9+Gmubq0ik4vLD2T+8jdPiIfpU3lfK0j6tnbmAc48+iUgqjbGXim6POES9dgXd+jF2b+5h5+Yxigd1BLx+JJMxrKxnkczHEU5FEYxHBYaJaBKRYFQ3DvlILOk592APJqY1ZRRsWTjfYoU0lVhAsxkOerXGH1LqwA3aoheR0ahh0rXDaQMCNKGfA5FLOrSR0rZKXQQil5B4P42gGUSTfW2ATGb4Ak0OekxctNorPq7LuZzlnhkQdAWzpoIzbTk/1E67bo8W6DQzslIUY+RjhKfcfk6mQR00vAYiYeOuSEmP0+kB3qC8higfpsdRJpFTAjCroVKpiMppA+1GD8kklx0p2cf0BxMBUZsZa0Ef4sksognGhqfwy9ev4bhozNaiibiAiFwkVUQUxXqYKJVEPJ3G8voGLlx5RGzr8xcflrmem/xh2rMFM7p3fz9+aL/ivVdECw5cLijdDURGZ2TC+cYYNKpoHO7g5Zd+gkahIDDqVioIc/U5odVDB/FU0mzMVEV1FeGzsbmhDLBGq4GTwjGODg8wYCjiFCIn0nOI8950mMmdLJNDCPDizGVxclpEpV5VRZTKJBAMGwV1qVpEvV5Gt9VEpVQW+XD9/ENYvXAe/lhUBL1I0ItR30GvXUWvVcD+nUPsbxdweljDZEBRZBibZ1awtJ5DLJsQEEXiCcQitBoJC4BNUiwpB9zwBIwIVhovo//i6at1vHHEN9wc+iovVEQaXmubxddxAEwYre3af7hA5Eo+5g6KAgvZz7qD7rnp/t0VkZvbZYWbbisl/RmByHCOjH2Itfa3bori9vC90jzLki3lhW2qIReE5LckYDLfU2aRdsetNs9uvvkYul5UcPk0AKa/VCxKm1mv7EBMNhnJpnQT4kzGj2xqSVsrpqgUTwooFWto1BhV5ZNtMAfabKE4Q2y22+ijL0uR3NImLj78JH7+y6u4TbpHo41EitFCbAiHCAS8CNAJyUcblwBC0bC2sutnzuD5P/4TPPrk09KykVfEa864BbgmLHNMeVAh/WZ8/b0AkfswuvDdX667n9Uq9RtViVx/9P3vo35yAu+gDx8zrrgZ6fXR6/SQzeWlyuaF6A9NkEhGRDIrlU5QqZyiXq+Ib0Q+TiQcQSaTk6MfM999nigiYdo7+HSyLa+tolg6xXHhSCCUyaVVEYUixjJi3B+iXqnh4OBIG5qNC+cQZ8pGjDMdkh796LWaaNfL6A/KONo7wdFuCdXjJsaDsXywz1/YQGYpiVgmjnAygVQ6qwuSK19ekEYAaeQTVHPLN9naRejiJHdnwphnw0A2mjK2OSRTuu2Zqy/jv3FGdPewWiGMs82V1axZEICHnCNjuibDMhdkrDPj/H0zMdW8se9yYVQqrNtqz/PUVO1MrS6OlZNV3fvYmmgzNpa1h3722fzKGvO7NZP+3nxvUyk7suLkAAAgAElEQVQtgJOip0ysEJNgw2FutUIYDWkD00erZXhlBDAOplMZGt5HMByOsLN9gGKhgmbdUUwR/amyac7uQmi1mmg6DXQnNKdLIJtdx+bZKygWm9jePcLNO9ta+3sDXsA/VhwUd4cGRAcIBQNIp5NYW1vFV772PD7x2c/j4mNPokOLklAUYQLmPSLkB5HVvxmETMf+XofVi56k9rF+HRC1ywUc3XobL/7gB+hUq4gwfHAyQZDEu14ftWoN8ThD+fyKDpp4Bord6Xba8pummTqrd4YmMsmDH/lsHgf7hzg9rWDQB+KxhMr3wmkJW2fPajDdaNXlPX3p8kWsb65JXc2bnITJcqGE/f0Dres3L55Den0Z4XQMwUgAsUAA3UZdqvtG4xinJ2WUjuqoHLfhZYRNOomHLp1BLBVGOBlBOBGXRo6tAtf2vPA5XCXtgI4BmUxWqbLMO6PNhJm7sx0jEBnFubu+V0tjgUjbJ0ty1DaNYtkFKxC3NXPDD109mGm9aNPBdBNDTxQQKcPemOO7w2d57EzpoDk/SFy/HRdMxKW0h4qpWoxiTHIR8YXoLECjMPN5Rrw637QZMoAFtYVhPZ+H0WtZcYqNJWLMEls0n5e+U1Gxrsk3ov0sLYHdzEi6PKayy4hEk6qK7tzeQ+GkhFqlhU5njHg0ikwqiVgsIkfIdreN1qCNWCyJaDSFYDiFzc0Lyk776cuvSG9HryqCkcuF4mtMbOJ2MxoNI5fL4jOf/wI+98yz+NQfPoMu52XBiBji9FS6twJ6UBH9ZjD6vQKR1rXu9WZZwW553igeYO/6q/iX734Pw1YLuWgEK4kk8qmktGTX37qmNoDrXGq0Wp2mVNAEn0w2oYtAMoEJq5EEspkclvLLqmgKBW5KaKwf0qnIU/OxJ59Q5IzTaeGkdIzllSWkM0mdiJ12HU6LGzFHqbChWBSbFy8guUpCYtR4FYVCGHYcDbVPTu6gXKihdNxCYbepi3J5KY3Lj5yHLwQEokGEyALPLYnZTWsJ2pWyPWPuOyNvGG9EciZX+wQnxTjLL9mkuhr+jhWckvpwDxBpEL0ARK7GzMyR3K2ZmRHNWy/eIaZiMhWYzTSzQGRW+narJWb13e2EZh7260hEdLegemxVYmY+Rc0W2y4O3eV7xJZOOXSmonLJjnos81Pav3dtRYyb2CwqezpGn2xzptrCJ0lHJBxXpcnHoqZM8UWTsV7fZHZZHKFQIIRbt3ZQOCmjXnNQr/TU1mfTcaQScT1/p9dBrV1XdUoeEJndVx59AmN4FVd9Z/cYg+FYYYyUojApBpMRIiG/fudqPxIN48pjj+NzX/oynvvmn8IfS8FHEGJVREImL9qFX/fO4x4A078FpvcViER6s6dovbCL7Td/jn/4u/8G32iIC2uruLS5iXgojNLxCV584QWdeIz1YYwLkzWCIZrlB7G0nIXTbkpfVq1WZe3BfjyXW4LjdDAcjBFgaU4VpIcyjig2z2ypIiqVT3F4ciAyI7dmjPpJJaj2BtqNFo4Oj+mqhaWtDaTW89qAqSLipms4QL/dQL1exOkJyYwVbF8rIcDs9WUC0TmMMIA/GkQ8m8YKdWphOkYGkUqlBAg022q22gKmaCwmWQC5NqYFAvxKkOV9ZcWpriUsyYzWFmRmnKaWrT9rZxT/7AKRBYdZAKI+SwFB83fdeuYYoJqv4/XfrrWsC2qzdb1tmRZAzLRmc9tatmYEHmWdufMrDqhlK+JWSKaldE+qGR3AeNDrfdPmiYp7ujJM6UjALRqBjfYucQMcE6BerxsC5tgAUTzNkIKsWvPbt3ZwWqyiWe+gUm6bdipFPWJCr0Nv0EetUdO1QdvaeDIhjSDlObFEFi+++CpOCmUxvvO5VdMK0yo45JPOjzaxfH5kWn/s05/Fs3/0x2rPkrllVUXkFS1qPAwYzwH/Qat2/+ro9wpEd7VmVn7hlvPFvRu4/ot/xQ//+bvIx2N45NxZxLxenOzt4847N/H2W9dw5ZFH1VJRXxahS2K3g3q1rDTRer2KZrOBUDCISDiGeIy9fw69Xl+tDhnVzWYbtVod1VpdA+huv4N2p81tL648chmXr1zC8uoSahxWV8votBxs39lBbzzSSjezsYxggmQ6r1qzMNft0xG6nRpKBKLdU+xcP5Sl7fJSFmfOraHVqcMb9mvjt7F1Vhc2DfMpdNXmiSLObg/RaFRrXg5XXemHWiJKOMSsdmc9htVL4aVrqWFinw3TmjeFW8UYNDEVkamQrH/P7L2eewi5wPdvhVCmJXLJhhw0u3Mi1wPNYJnrQmhuKsZC0f5XwEE+EUMXbTmsKpjsadu2yQ/abftcq1oLbKZKmldEunHpRcT/0R6YrOshRan0jY6qYuaMiM+TQ3K2W8FYCvFEWhavtAUpl+po1NoonValAaPchvHTwWBQz6nZbqLZdsQrW13PyQ99aWUNlx95HNdv7OCNa7vY3i3jDH3H2ZJNuZ+jrEdGJroeU7kczl66jKc++Wl84dmvYWXrHLyhCEKhuJYmbtVzLxDx532Qk/ZBVETuCWy3ZS4QHd1+G+/88gXcvPa28ssy4TAKu9tolito15uK/rl46WGsrK0JhAqFE5QqRYEPRYzKfwf1XRGtx8Msg0NRgQ+Bp1KrqF3jycrW7OFHriCZTqLltPDmtavYOruBza0NjHnS0i2SCRKdPo6OjmmVg8zaMhKrefiiAUy9EwU9xkNBBL0TNBoFVUTFA7KrKwpS5CmbyyfQcGqqiLIrS9g8cw6xJHVLXg1wZ77GHK5HzFZlorSJ+YWq09KtbCzb2nCHTBvq8rEMU30oR8cZEOkPi0kb9weiGVAtDISNQt/tozkjMqLXxdN7NlcS4BE03fmS8UciOHJd7b7HkoRImGpY4/x6VkqsADW4d4fqM1Cz6hV3a6afhwZtzIAzMo4RN2TkdVLQHGS1GUKf3DMrJVE15g1qPpOIp1CrtVCrNlEtN3FKh4feAH7SLVIJVUU8IBynLVoHtYtcXkQTSSTTWaRzy8hmV/D29V28+NKrGnSnomGEfR6MBz2xreVMAmoTk0gvLWPlzDk8+80/wcVHHkMyu4RwNCt2v9tm3g+IFkHqN09PPhyf8Z4rIvflubv/NZbs5v4wEg/3Ii3t38bO1Z/jxtU30G824en30SwWjMQjFNb2S3qyIUMIeR5S2TgVyzUWYxyQ2ZAw4bXfY7Xg0Zqcf+YjhqJshzLS/dBKdm2TSRor6A16+G///e+wuraMhy6eRzwVE2+n5zgon5Y17B57PcitryCaT8EbpSQD2ppFgwGEqR3ytHFyeIrDnSIKO2V4ecqGgkimIxh7BkjkUljZXMfq+qY8cHhiclBNxi1PYbZq5BLx4uxTMyUZABMnjOxDGzNpt6zWTBWSdWecZYsRcOZANAOjWbVkOEfiAs2qDvfvDGt5/l65Mwy2PXZGBKZx3K3enwPRPGHWfT+Np6OJ1CEY8P2TE4JtzQgokuRQvmFZ1e680DC8rXe2JTOals1YanBnNmF6Ckj+9HE0g25vKIFpOBxVxTZQRWYN5Ty0no0iGolhMJigUTXVULXagNNyBIbUk2WzWUQjEXHWOGdqtB30BhOl+rKiZk7a5SuPo90Z4tatXezs7iMejiARDmHc78LjGZskFoYhREIIxuPSKH7h2a/ik5/7goz2pz7TfssChu/tAsvaff0fANHvsSK6HxCZpNL7A1H1cAc7V1/Giz/8AQbNJhL+AOIEGX9AJlqKkGYtTo/iYAjRBDVbvJDHaLUaaDabKslpih8MRHT65bgt4cqezNtxH+228agmyYyzgMuPXNaQ+h//6R9k/7G2sYqV1SUpulv1BkqFEsrlitb3ufVVog8QYmS0DyvZLPIU4fqBSnUXe9uHOCSP6KBOk2aEQzxlIwhEvEjm08itLiOWTCvznnMo/uLpSzAybN2gANOYcJGNa1JIBCgKojdePoY3RCAyv8/z583fKfljgesjwLezODM8dm9w0/bdy6g275vdoLF1IkOZrR3Hz3awPa+KFjZd8g66JwnWthkaYhsfV9smkkltrgP+m6xYbfvoDrxNzJG5WTmElk+RtaodY2SjuVk5ssX1otXqahlBAzUB+qCvDz5XDop9AUpCmGnvRb3aQqFQRrvZkU8R50jUM3JhEItGlIPHSrrd6aLbH2nJQA9tkrZpjJfLr8DrC+G//8P/hxA8yMRi8PtMa8bgRx5U3WGfRyV80RguP/U0Pv/l5/CFLz+HWGpVhFq+x4uV711V7MJ79OGod37zT/meKyJ32Mmym8eYedEto9edd+gGIVt4iJPdm7jz+s9w6423MGy0jR9RnxdTT6ebHPW8XsRjUWSSKYwdB51WC22nrQqJZvkMQxTzNRSWvoyglUynZRfixxg3rt/AoN9HNsPhtoOz585iZWUFV9+6im6/h3A0LE/pAYtrthVToFAo6uTOL68gQuZ1JCzzfM6p6H3E5JHq6U0c7R7IHK18VEEATHwNSI+UziWRWUohmU8gGGX1E0HAzxW+zxAZKXy1cyGe+qwGWBFJd+azcg+1ZqwmXIGrGULfy6wmWNH727z2rkDWzaa3wWIGilRgyHRfdh0L/6YT2ijFDRHaDJC57erLbta0UGqjdPeYDxfQjKE/2zhrD2vFuEasa9X7UuKPMR6QoGlImpxvmVGQcYM0CSMEoYARjKoysm6RZFjblb6hD5DM2JcKnlURUz0o6+EiQIAfTcj/mt9HLo/NDk6LZdSoL2v30Ov00W52sbqygkwuic6koe1bx+mhVmmqyorGk4qAom837WgyuRxeeeM1lA6rmHQnWMqlMR505LBJoiQNVhgaOg36kV1dxcf+4A/wxWe/is1LH9UGj4NwCm8Xo18X6RKztv3fiXnRvZu93wQdi59/vwrv3X4/r/XZ1dE3fRdfPSejmXaAN5U0UWoVmDFmrCKoneIpWDy4he03f4E7V6+hU6zA2+0rvWM4pnrej3QmjVqlopZpOhiiViyqOuC8KJFKabNF/2daww4mTFbtylmREpBUMs5CBm+8/jr63R5W8kuo1+oKVYzH4zg4OlStEE3E5N4YTMQlbCXp7vS0qJtgaWlJ851IIoZIIoFkLqNk2rZTh1Pbx8n+AY52jlDYO0HIG1Q7GY9GkF5KIZGJIZaOIJqkjzHXtzT5onCTwGQG1zzFZQ9heSaz7YmAwWjGZE6v9ohDUVMlzedE/DcSH+c8IuNB5LZD/Pe7Lx8RJAVG89mPGTobpbu7vtccgxCnO8uytN1KbUYNWAh1VBjjUCt204oZczqq7xUfxEOGFZLSZ21lhIF1IKAA2PgQ8SblYNf1xxfJmq8TrWutMb0ZgDNdwxAkSWxkJdnp9LQE4DXmj5I1H0WQthy+kESvFbZm5To6Th/ddg+VUl0pL9l8GsEkh+1jAVb5tCKgi0bjSOfp2uBBIptSMgvDN2+/vYfyUVVcJM9owIkYwrQKCfox8QFDzi6DIVx+/DF89kvP4KOfex65ZeagBU21ZytivjMud8t97xf5Xb/pxn+///1d3PoLLf78Wd27DXw33081+nsFosXWbD6XsMJLeSvzQjc6Mv57ubCD7Wu/wOsvvYz28Sn8vQHiQfI4xkq4IBW/eHKMNoWrvQH64z5iiRjy+SXFB/NNZGXE9Xiz1UK92UDbcZAngETDim+++c5NpYTS37pZb0ijRCtQAha3WfnlZaxtrMEfjaM7HKFYLMjDhgBAjo8v6EU8wwonh/RyVqd+u9VAp17A8e6BZB6Hd44Q8viRiEaRy6QFQpFESB8EJbaVHq8BH1ZEgVBQf9YbZYHIbZ9Ml0Sqn7v9sub4ev1MhTSzitVxyoqIQ2yrxneByJ3/2JvebajkMGQBzqzsbTUkH2jrAeS20iISujnu8xRZIy8xLZlxkTTAZuw+TDsp1b0FIKKKmfaQ7U6gsT83N052NsbnYaQjxpOI/y1WEnV3hlhlAqFFAaBnET2IODPjy+XX0JrAxJaLUUA+RpFHXFfMAAa9IZqNtkCm3erAaffQqrd1GERjYWSWk/r5u04PjXoL3Q7jg0JIplMIcDgdj+pQyi3ncOf6HvZuH8mcLcw8PL9XFjD0tZpyJEBbmdEAa2fO4KOf/Aye+eZfyFqWTHrSESgNkfWLNXqZ84BNa/rvhVP0boDjfp/77waIzM1lYnzdE14RQBRwTibY234LV3/5I9x5/W2EBmOk/UFMmEumJM+hPKuZ1uGbTDQg9CUjCFFISlP1YFDVC7cl/IGbjRaazRaGpPdThe/3wXFaKBWLuviXsjmlfzBpgTYcBCxfMKALbW1jAz14UWu1UTg5xmDQUw4WyY7c1MQzceRW8khkk/Jw7jgtdOtlHO0eYv/2IQ5vFxH0AMloFPl8TpEzkXgI4UQI+dWcVXCb+YBAiO0ZTfQl6rzL1NsQ/kQYdFuzhYrIVkd3VUQSYVjGst1MmbW92xLbVsueEpJhuDwj+3dkHy9WRIvzIB0fMx3bYqw1k1aHeg+4MBCx1BJWORuSkJazOa/HOCYoFJEWHuYXB9tDAqjAhit5OimYFo/tlPyf2aLp69hym2uCoEcQEtt+yBaPAEx7lYiWAaRusD3zxxIIkkgaMhE/3OQN+mMcH52gXmsIiJibRtKrEmCX4gjy+hsziHOAeq2t58NghkQ6iVAsLIO+K49extF+GdvvHKB4fIJEJIhoiN9/ouuJVTWDAOq9LpK5PC4/9gSe+5O/xJVHH1flrdeBlZF+Jrfhta/JbFj/78My5N0A0f3mXXcdru77fh/1xa+q7H4vFZH7xBaBSFugEbdgxmD97as/xc9e+B8YVZtYjiSQ8gexf/M2QjxZphPU6lWZYMWCIeRSafQCjIQOaNtExixBiALXHpnKjZa0abzo2XoRiBgFQ2U+cTARiaoKIeeIF3+tXlMrxwttY3MT42AQrV4f5dKpzOp1SmZT8Aa9qnDSS2ldiJwDUNvmVEo43N7HwZ0jnOxW4Z9OEQ+Hkc1mkF/JIZ6OIpIII5VLIhilyZa5EXkR8s/u9kSn30IAn/77rtZsYUakVFdrGWsN8g3fiDYZ88x7057NQxeNHYhph2g257oozivYuebMAJI9N2yyh4Sptupxv5fxrB5rM6Z1OUGIYEQSo201Od9jNeNyifh4xh6Eq37uQIdW7Mp2nKJmAhGpDAEtF7Ty9hnfaM23aB88HAmIOITm15C4yjEWs9BYRdHhoNvpaWAcCIdnolNuUzkAPzlixUv+WVsVdaPRMdq0eBDJeFI6NrIhyuWahuH90UQzP836oiGcv3ge40EAxeMa3nz9TUSDXsTCXDKY8MwpPbEERD2E4gmZ8z/z/J/h45/8NC5evGjsQTg7tdpDtZ0LXCtXj/h+t12/7+9vqmtzjf02G8B7Qe5+oOcjZd2lgr6XGZF75s1/d+1OrdyAQ73RCFdffQEv/+s/IuULIj71YdxycO21N5BKJyVGZbIm50MBjxcJhioO+hpIx0QEDGqrVq1U0et0jVsf88nCDFNM6uJlmU5RIwW0XK+nkgmdSLwZOr0eekNyRsI4d/48gqkkupOhWrNatawWiKzrSCKiSiiVSyEUZ866RxsWp3yCvdu78q0uHzbh4dbMH9BjbJ5dFwCF4yEEIkFE4lEZ9sviQ2W5GUrP3jQLRKZVM1WSdGbWAG2eXcYqw6zwiRZGz+VWTHN7VtM6uSb1dhakNo4WG0MxkOcXv53nLLCqzRzb8INY9bhMeLZF7nxnxg+yj2VsQBiNxHW2vbnsAJ2VCismgohrAUNagifI+Y7ZjskETdexMc7nB9XxrA41KrfPR1wsfQ7nSAQeKv0Z381Wl1qwKXp0UBToM+E1LApIKMiUjyharY62ojTM6/UHqqBY1fF1zSQziEXi2srVqnXU6w5aTh+pXBz+SECx5LF4FBtrFzEdB/HTl34iD2u2ZpxJcsEx9njQG0/RYh5aOIrl9U189pmv4QtffAZPP/20gIhyJQ3i9eMa2gaxiM9d59L/grayv6o1+3WAt/g17xsQzakS9uQk+3fmk0MfmQ6uv/Yirv70n5HwBDFpOmiflnFyeIBsPovcUg7JXEqWHOPBENEgjdCMPMC9KGu1BpqNps2vp881/YKZ2GDatmq1piA+/plzopUllsbk9IwECMxCpyUHmdvRpSSGnrEqou3tO+j1OognYkhmUoinEyKrcWhNh3wG7XWqhzjY3sXhzjFqhSYmvQl8U68C+s6c2xIQMcLaVFRpDdQNEJlcs9nNavh6s/8WENnmxWzI5jMiYwzt+hG59h5zn+i5RsMlEc7nRi6FQjMiqe8Nn8dE/RibVnOgWc2XrYI4z5tJ4t0Vs92jue3fzEDfqGDNel6bMWuY7/oXzfyHjJ8Rwws0L1GYoTFGY1VDUPH6gtqYzQSwUyreeQhwQU4NmjEcI7gxiFNfS64z54Z0X1AsdUiteKfbFQBQYMzlBuPLS6UyKtWaeFryxnIcJGK0bIkj4AtpnkTjNPlap7k5DUr4ytb84sUnkYjlce3NN3F8cKQYqWSCiTABC0QTOKwMg2FkV1bxuWe+imef+xo+8YlPGOBV22m8nOaLCteN8sMDRPOKfCG2fAG5/LQ6eC8V0eI3npdpxpmR1H+teblZ6fdQLBZx++pPcOfVf4W3O8DU6WLidDXIps1qLBUHgn55DtMsPciqyBtVDDUH04zjoSJf5uY0G+MMyR9QmW0+htKfxWMxDU05a+IKnz8ZbxCak3G4PRiPsLSygkg+Ak/Yo8rq8OBA1UAun0MinUIoFpEtaDKb0cU4GDpolm/jeO8AxcNTtE5bGDhDjPsmVWJlfRnJbEIVEWcLZFhn80szIOJpvkjpV2DFgkLbgJG7NZu3ZhrfurozN7vMbiVVBZl+2KpYrfXsYpsmWaqxiiUQaThtgcOU1uZ5iNitOGsDfIsup4YWZr5OiasLHuQKUKSbpP07UQSkXDcVINtls5J3wdejCpWtFqsBY4BG/OGNaixWKdWhz5B36oPfY8TBZrPHwa4P/QEH1D10O30M+bkWQD1TtoTmcfl8KHZmBl44GtUwm86dp6enOoz4uIyiks9RJCZHTfLP2u2uad8jITmC0qCPbqHLy+eQSa3qurzx9jUUjo/hnY7hCwYpFMTY61NVxN8TmSy++s1v4WvPf0NAJC2hZoTUn5ldqMUj8/obid3/cr/eS0X0vgGR2yearYx5GG6F7BhEgETT8067iYODA9x+4yfYfvVfMWy1kfCHkApH5HvMCoTxPd1BF7VaFe1WSyv46MgnY3xeOKtrq0ZZT+Kj49h1tN20jCeST6ytrIo1S6Liwe4egowDttseik1LlbKM9Ak4kzjgCXsFcNVKRaX82sam1vukCUx8Xm3OOJAcDBy0qndQOjlBtVCBU2nBqfXQbRP8gEw+iUQmrpM0kY0ju7KMTDYvWYqiq/3kxpAxbJ0OXeCxV6TaDIHKQkVk1/dma2ZU98a+w8ZRu2ihZZtrQmZ17RaceAOTGEg44k3K94k3uoIS3fdrgVPEv6QXt8E326qJ6T4Qz8vNoTcXoQFAEx9lwGbm1WwH8osrarWGU7rlEpwIFqYyMbQlgpCpfvX3BLSxB94JZ0mstDib4ucD3e5AImfyf+QGwJ+RqSBU/7taNq9H1RDfZ1I7uMUkoJ0UC7JjoftnpVxXHFSc9q/MORtORAVotNoCH0pMqIoeT8eIxfLI5zZwdusMbr1zEzvbOzgtVeUcyQrbEwyiMxyhTwBMJvGt//DX+NrXn8fTH/2o2k+OF1gZ68ChfGWBp2X9Lu3NM4tonGn/FhFqUSpy798v3uS/CtV+n9s5995f/J6/jkF+b1t2vxnTe66IZPUwNnoqlc4MxhObdiqPYYozqc8ZdKn9qeDtV1/E6z/5LgZOB2v5JazmljBoORg6Hd0A3JRxi0Uw6nQ6AhU3KC+WSOiCpDtfq+0gEo3Ji5jbk26nq9N3dSmLVsMo9FlCp5NJhAIcgPokOG11HPQYYxwK4vwTV5BayqDdamJ7exvdHqNmuP2KwKOkWR+WNlYQjkVF5++2qqiVCqgVC6iTKFdowqkz5saHVDaPNNf9KynE0mGksmmRLNU6+qbwko3rNRYmrE74+JoP2/V1gEb7Gou46vu5vYab6sFKxVQzxlBfsdlKW52qIqTAlDe6WkA7Y1F1wXG7rcAUPz2bNZn3aYZn8pSeYkoXVrVBZljc7XbUtrKq5ecTVOm/zdebsw96mMwFsnezuucyE1PRTMc8+o2Eg1ULWy+XxEh2N38WzoPmXkcEZo+0YiQlcvPVaffR61FA69Wg2echF2yELltQP9uzIBzHUTvOueL5C+eRz+cFAju7uwIizp3o1NhqOaICMAOPlBDqE8sVMy9k2gs/GF3lmYaQTi7hypVH4Dh9bO8f4+XX30Iuk0KUGWg+D5wuXTNHcgX982//7/jiV57Fo089KZDij83WkRWUbGTZjlpglnaFwZPWOtikiBgNoN4hFsgLFfS9ALBYWf+6GcyvAoz3Woq5B9Vdlf19pCz365rcg+7exw5QyPdeWjOz5qUDoLv5YQ64GZpyjTsZ9jEedDHoOjjY38O1V1/EjVd+pBjjjeVVrOeXlHt/eniMJvv3EZXU1PPQHpTtFzdlPbQ7DmLRuImdGRklO8WtGZmQhXFSKChqOJ2Mq3wmf6hWqSJPt0QmZkyn2lzxNukPB2i2W7jy8aeQXVtGo1bDnTu3JazlTZZdyiEcjyAQIycoq3wyDvOn4y6qxROcHh+jfHSCynED7VoPk4FXQkmleKykkMxGlM0WjccRiZLQNoWPUUFeA9oGiEImRsd+0PjL3PhG52WqDAMUrvZMFZH1gB6PjeJdfEe2OEOu0s0560YW6XuTKT0Zyu7CXMCGbOomeLiUabddGzPOue+2jYZJzefMjReNW412yvKCePiwupFlx3wAbi6uOavSvXEMYNR4x0YAACAASURBVBIsGbXN2c7EsKoto5qgaUIXPWbWRBIsB96DkaqfTrsrKYoHXJ0TfKbodZlxN9Ba3h8Lq5Llz2JsREz1Sc+hXC6PVDolgKJMiIccb25u03q9oQiz0VhclRhtZDlW8PnJE2I168Ow70UsksblK4/ItJ/Bnb/4xSsKQyAY87rpD/tS8i+vrOBbf/43+MKXvoxHnngcXiW4BPW50u3bAyNIENdJJLaUbddoB2NX/LNb0l3tu5Xq3bfvvVXOr1rB/zogerdr+3urr/ttze73PUXxsL/u9+/vGYhMfW+tK2YcCdsD21aDu9FRz8FbV9/AjddfwvGt1wVC8VAInsEITa5Wq1UNmWmG33UctQ784agr42nPC2tjYwPxRFKl7mnxVMNIWa8GwygUCmi3OcQ2gYuaKzUaSMUSGiZLeElWdTym9oEl+jTiB0IGpHizCaz8PqxsrGrOQ8asPxxS0GMw5EcsGkS7UUXttIjyySlKB6eoldroOVPF2SQzSaTycSQyEcRSMcQSUQ2/Q2HOSswcgD42fL2MPYiL/dwkRa3FhnktuUQxM2xjpq9MewtSBBKa6+urrc+Nsbs2mzOzc5r730gUOgtBtKmr9mJQYsh4JFoErTRGAw6fSdYzdAOz4TLDVJ76ZuBupSVKqDW+0e4J515c85bddW608yjr00NQYnVrckvMgIQbMf48fFzZzPaHGNAo3+mg1+UMkCDGn4zEQD95nRj0Da+IFVxvOhYLno/N64JPlIcOnRz536l0WoeR5omKiQUKxZLIjiQysoWj/xXBiN7orAJZ4bBCdlpD+HxhPHTxYaytb4lYefWtt3FULErPSM8sglE0HsXK+ho++4Xn8Ydf+gqeeOopDbuZ8qGcO5F3zevF65QAyp+ZqgL3atBryLnZ7DC6m3q2aKfrXgOL0PRBAdHi4/w2QPTrqjX3+b/n1syutCxdzfS+ZjJpWLjSRY0HqohefPFfcXzrTUxaBawvL6Nda8gMbdDqIMTWKRRCNBxBsXiCZqupk41zH9qt8vfl5WUNqPu9AXZ3dsypNp2q/ObFxRuE/T7bMe6GGUvdd7p6RnwutHzgyce2iNq12FIWvmhIHCH+HPx+9WYNqUxaqmpvyIdYOiFyG+cNkUgQk2EPfaeNdq0mPlHxsIR6hS1kXECUySWQykTEQ+LMiHQAmfUHeG1x6Gq8p9m2mgaKv/vgDcTtBsicjKw6OFKS2YRmQyzfzQpeQKSNpPv22Umn3S5ybmKIhnadT+2f64awEAGu2Zn+2/CCjCjVg2goPjMnkw7OzqRmvKLFq55Vr/b6buaZZWBbjskiIOnmC4RUEbH6URWnMZNrLWIUbgRBzgGHXRrSUcTsSFdGW1eu+LudgeQbBCaSIklyZNU0FRPbJILwubo3KYHF9X7ivIkse1ba9Ds6OS6gUq2j159IXsTWnDMfUkBaThuDUR/pdByDgQfDMdNCwjh77iGEwjFZEd++fQetTgfhKH3IWeHxUErh81/+Y/zJt76Nz//hF/Se9fn68nBleotW9mwhA/Z1I4ucra4FHAtUiimwh6RLxjftmmnd3F/3m8ssvkWLf/5tAONXfe29f//bANGvAsVf9ffvHYhcNaSdd5CcZoaSVqFNHRKBqNPGD3/wP1HYvgZPqwjveAKn0cSw28P68iomZEx36U3tiF3NJ0rwOX/+gkCkUq7A4d/z5hlyTV/VxcUZErVkEhaSAMdwGfpf9wdwmm20GpR4RARQXOnyxCMQUbEdSCUw8pKhXReIcRbSaNaRzmXVmjFxltszpjaQe8S1cIj+sOMh2vU6bt/Yxv6dY1QKTT2HfC6NpZUMMtkoEmnGClEiEIE3yJt1hO7A0dCYrG8GQ4Yo3vQZMezIE5HvjjsjYlurzovDZetHZLZZptIxoOCu87nEXpAJWB9sdxg95UxJJRM37UZ8ysEzt2RqhNxKRxQXhj/SDcBq0dzhtt2WEetcawvxovSa22rMBR8riF0cRroXsTsHMv/mruTpN2SU+5oR8cbtc7Y4wVTtF61eI7J3Yc49ZR2dDr2IJqpMFC/UdmZyET7HGRBJx0igMlUQQZ2bNEp5+Dinp4weqqHWcBAKBRGNsYpNyCe903XUbtE6JBCIYjzxoe10cOHiZTPcnkzx8i9fQblaQShKy1kOo6ci4G6cuYJnn/0qvvLlr2Bzc1O8MlU9dOvsdAXCaq0FnkFMvMy9Y8tpKqEgKR9idJpUF5cGo3mMDNfMDM+tRO/35/sB1f3as/falv0msLv3EFqs3n7vQKRvyIvctmUuEM38iBaA6Mc/fgEH115H53gb/U4XQZ8fyVgM60tLOD44RLVc0fYnnUlpw8CLKZPOoNVq4/joCK3/n7r3cJLsvLI7T3rvy7VvoGFJ0HOMRhpOhBSSIvTHbmwopF2NhhpPghyCJADCdANtq7uqunx6bzZ+53uvkaytBkGQmtglo6LRVdVZWZnv3e/ec4/p9qywt4XDZGwQmpMNG1DbTyRI/UhrQFTMcORiBHBNkaDtBnfgcSHM4fo4g4mNcBP5ie1GhzZQA2imELG+TeXS3ubRVheLJVXKeWWSCeet3f34cz36/JmOnvVVK+XUapS0uVlVo1mwqLK+UTclIZVLaJ6YaTDpezyD15RNpkyGdCFKpDVPFgxmBqhtLfHVerKwSYvdG2ntA270hf4rjCxfnJJmMserdtZ6+GJHmzoeK44ApxAxcsUdA0+A6cwZ99FhEjIsokJnygEYUcC3KJLGnyKWd/AY+sImhOIXtqhhf8/7G5wcw2X8YsExY0QMm1e8pL4YE80gCtwjuimEFdHWiUodOqKFGdfTUSBQOrI60vZRlE5OT72IMFGTLV8SkBvXhKJ9xDuWCnFIwNbOGdvjwMDZczimG0sqlci5EMHgvvPam7p6/aZjo/7u7/9Jz/b3PLoTe4XPFXFRzw5OdOPGDX33O9/SN954Q81Gw0Vl/2DPByoaNWRGN27e1NUbd9TcvG6w3JjcMozuMfHTWFpE9QiQfxTptLbd/CpdzB8brP4qP/NiMfrt5cX/+xG+NkYUCpEHWr9EGJ2/AM65ILnJ8WwZD/TrX/1Sjz/6pc4f3vVanQ1ZAWPy0UhHzw8tz6jXaz6VGJMODg78mHMutPnM9iDbm5vabDWtIVvMASnHGg4G/pMLvlgruuOw1imRVPv0zGA14x0gJMmrXIy0/mLsK1dUr1XdihNbjQyETobYYYpQIofZVsYXNskczQZJEHl3ZZ/fe6iH9x7bnygwwXNq1QtqNYuqtwCt62ZoZ0oZrTJLDYjTzqaUxZdICWUTaWUxhacQZQBawWXCDR+8hSJGdeTvRCEK4xTpppFRh1/+kMaxbtVh0p9ZxGOPx4QOhAs7qPx53wJwGDLPXmBNvIcx7uTRgK4lMKFtExKTIKNYIttgvPDZjh43LkQmHMb4RgBhM6uki5H1Ylw2cZqsCwgNQth6sdkCP+G9t4AYMqDlJ7g2JrWiCMamluGopVx5jU83BcAMHgPm1+50XDB53Xg9MEMD4M4XKppMF1bwM+oRRc3jWpuYT7vAjicj691yqQKRnf53zY0tbW1d0ebOFf38F+/p6OQ4eKDXazbUR6t4dLRv2Ug+W9BmvahSPmfcD+Y/Rv4IuYsIajc39O3v/bl++Kd/pdbGpkc/a+0yWMdg3M92FcAwAhljRC0ayy/rOi7rhNa7kYv/fbGr+ioF5uLPuGxMix833qh+FVA9m0XBGZWT30/i8dsdEYUoui6CBchs4px2Nmef3bune++9q2cfvqdmreaCwWh2fnSsYj6vSgVz86pOz070/PC588h2tq85rYPC0h90VaAzyaMNmmmKZAMNWL/nroj2mE6mXq0pg1J7PNbR/nMXIsa8TrerGW0u4CAxQeSM1eq68+qrlnkcHT3X6emJitWSx7F0IevYabRpENums6VarYaLEQTQx/d3dZ+o4k8faz6eq5hJqlnPa4fNWS0ws2sbNWXKOa2yKw1nXIRZ5VHkY+5PIVqlQIg046KLVuK8fhQhb6tie1UKT9zJuBCFguWb02MN7XvMTpFvYAoRYlC/B9FmM96afWEJQofwxWjlRsUjVwR5J2CEB1JirNpHSwZmQ8EIuWPR1nRtRHvh4LgmeKSepoG6Xoxh/JjAHTJp0cxGMsyyGo3wIEfsaqT8hVAWoiQdrbdPkB6taJe7osQydG6xI2Ts9QR+6JsiIRcp6Bs8fq8XAHB+NvIfpCAWvWbTKpULvhumc75/oHyqoGwi76glNpxk1924dVv3Pr+vdq8TfIdyGY9mOHP2eic+rLLYiZAEQpeTSqhaKevm7ZvGHS03KhHWiKvn6/ZqJ3ihWm8pV6STLirh15jNJBGPQZ8HnsqhvF6EvgpAvV6AvkpR+CoF6bIO5yJmtW4/87s6oj+oEDnBM1rfx5IBz7q2mcAaYuaO5enTXX3wkx/rk5/8WDtb21pO5poOJqoWSmqA88DF6Hd1eLzv+B/e1Kub11Qult2OHzw/Uq/bd4sN7oMNA2txPgq+CJYaz0ZqNOoeU1Dmk/rJDQOZkdsU0BAwE0fHznho9vTtW7c1GA10en6mw5MjF55CuRR8p2nxc1nP8gDolWpRDYiLxYIO9g708N4TffrBZ5p2YYJL9XJON69tqeycs5yaW03lK3kpIw2mwagdDk4hm7exGrHVZLsv0wVvVuga0NuF5FRuTgBO30a+gcM6f24hq2UvESnQQPYqwN90HAafISISWTTqa4kNi4MTFy+6Qnc4IZUsmJHRkQGgIrd4YU3x22b5wUEx3Aj8GSKBQp5ZGCnD/4IEJIxaAcsGQIcaEKxCggtlaMi81keTFo1VZoC/yFtLGNehuGAuR+GxOYrBqnSwkY3M9W2vEpFp6SwDvgZtIhRRL6OWbCgZ5ZeOpCYfbUzU+XRk+QddEY8P45rrBiwGjCqXxXaE6wAi5kqFUlXXbtzUk93dkK+2Wnpj65XEFIC9p0xqqUohpXIxI/jZuUxCrWZVV65uq1KteGEPD26ezGq6yur6zVd0685bunH7DTU2r0q+JujOoK1kjCF6bItG93gVHo9t8cEUdyLxTb8+2l0sQBc7m/X1+pcVqxejYnTQXPa4FwtlXCzXpU7r3Vi0ePoDOqJoffvFk4lYt5HlabweRuLxi7//7/r5//w/tL2xrdQi4ZvxtRu3NRuN1Dk/1dHhntJptg8Ut6UyK9ZNCbfQp+cELGKcX/Qqn9tgPmPlPPL4QRTzfDFy0YGfEmeb0doDQFZqdYONgNbcRKedcxMXr9+44Y3LWbut3f1n9peBUb1z9arX/YxmjHS93rlTZ9miFAs5HTw90IN7j/Txr+5p3B4qOV+onM/qlZtX1Ngsq9yE2BhU3KvUUoNx34UIUWa5VPbYg6F7BnA4VbC1BW8GY0UYnwIgDcckbMpYIdMdcCNjBkahx4gsCGK9vrIihO8NqnUCDhejgQCskVC4GMU7NBuThX9GIfI4AK0g8loOa/oYGA8athfCTftMBcOzOM+e9z8UsDW5SORJFHdu6P8CN+mLgEd+B0a1AFiHMTPcVBTOwK1KQlQk2onRMfIs8s254OakMCWllC3gjO9AgvV1B/UjFUzXiCPCUA3zs1SC4Mwggh5MhuoOeto/OlafTWwyqRxhjpmCvw8CbSabMA4EA55OLF8sa/vKNT179swjPXSKPIUoep8W06ny2YRKebSINNZzFQtJNRtk8dVV4rrKYPZf1EwpDZdJ5ct17Vx7VddfeUs3X31buVJTmUJVpXJDqVRwnvRE9sK/PKJ6+FAIH/GNHd6r2PzuC4zpYreyXogCJBC/zwHXW+9gLo5f64XvZUXr4ujI3y8rRPH35XK5r1eIYp1AwIqiX8v4RTzABwIdNwaz+a9/8jf6lx//n07AyKeyKqZzapWr6pycWgZC4HEul9Ro1LNr4mIM+xZXw7QWq6TyhZKqtbqdFAlH7LTPNBn23RExLi019YYLYJlVP13RnCTZXF71RtOaNbhJPNXOoO/u58atm464Pjk/1Wf372u8mKm1tambr5DGUfHNysZlNp+ohSVsgxSIhHYfPXMhuvfhA/VOOlqOZypm0nr11hVtXaurvokCP68MfKXUSsPJ0O17oRiCFxeMExSjVFbpHHlbYVVuADnemnHCIq2gOzIBkK6DDoTPRVYdFptiPhfsNtwVWfaAZcZUCYceJqPOLh5zohx7XBei0ScwnP3oEVM+XNjxmBWflvEF6ecTuzJGG724K4p1a4xjvmB5PrYNCc8xFCMA9dC1BO1s3OHFMpbALaIAmcXN6htMCg6SJXHo0mBoW3cbPJcCAcejEoUI3BF3RHdEUAMyBftdYyWLhISOjmKEC+OT/QO1e30/fj5XcjFKJ7PmMEG9SEBMJYGF0IRiWZvbO9rf3w+FiCQQ9CJRAGYxm1Ihm1I+K2VTXNNLlYoZFyKcJqAQUPjprpaZnFY57GbSyhZrqm/e0JvvfF9bV19RrXFF+VLNeX3OewMbcyjnF4TR9Y7ossIRF6WLY9GX4TrrRSguVpf9zIvjW/w969972efW/11chPhcPp//moUobsXX/JDDzRJ5PETOgIwadCL3fv1Tvf9P/0PjwUhpLrJlQrP+wCGGnCgbjbq63XMdHh3oYP+Z0ou0I6SRS2DxEJmnGnjttNsmMdI/AGDTpUyXIwPTFKJCoWiRI3IQmrZqrWYQ3CZa6bS9r+EVbe6EVvm0fa6P7931nxQgEkAQwHLGApZTHFobNY9m6UxSB88OtPtwz4ZZ58/PNBuObXt7+8aWtnbAh4pOFWE0IyONVTD4A+mhdES2MSFMMs3JWLVCO2Yym0fEhU1pnYbYnHDaBREs5vkuUHQQFn5CAJwG7x7GrIh1TSGi0DFmYM7Ge8MNadAXftGLbad7MBdCCu56DI4P4diK9sKmBhwE6oULYAyg+9CO2NtITqI1tGkIgNSRloxCSSdEEVmFtszFiM/xvPlvNGikt/BaOMOMCOoX30NnGIrRbBZLSQNxlPEWIigWxOgTjSs5USQbCn8649edAwjC1ng+1e7+vp4fn6rdGXqrRm5eIV8xz2s4HWgyn7gjAqthw8XBdnwMXNDRbDJWIeNoSWef1fNgmSnlsgnlM0uVSxlVKjlVqwV3QwhxsznEuDMtCU8oFjUazzVepJQpNvT6N36gW6+8ra0rt1QshwhzMt2yYEYRw/63RNRRB7ReQNaxmXV86GV40sUxbf3frI9Q8ee/bBy7DF9aLzgXR7L4+792IYrrcmxbGl6IqCPixonlBPjczOd69Mmv9Jt3/1bHB8+tN0tMZ/6gk8iB+awwrmr7ze33+sonMr5pGa0QIiJ2RbTKZiMYx6/MUC3hzJfNaJkMq27W0bxpnU7XzoxcxLBr/WJErf+Sbp6oIDqUOt7EPX3+4IH2D5/785inY0Gb5HSNOpVyOe/xDNAZb6Tj52faffBcJ3vHJk9mUwld3aq7EDVboSMqN0oez+YrTtWECZhgXADKqUTKeMQqRQZWiJ0BGzJGywaN8RPTeYqPI3smFr/SicCGDumvoQUHdKVzC57O8emJZgo/nJCxFW83rSn1diuMWH5dIm0ZYx/FI17RxzYhAeiOvzfqgDmdI/+iFwgRoxl+1bESP+rQuBZCZFL4mS+ErMbZA8Pan58uzfNaLBJKpCAyFlyQndgxG1t4G0Y5ig9gddDbUTAA0ilaUBLmS6yGZ4GyEa39U2j6YpwLHleBtBXIq1kdn51p//BYz/aPXeDpiqrlhoq5krrjvvqTQfDZVsLFjWuSjhwqx3Q8El0Q1A4mtFo2qWIupXw+pUoppUa9qFq1qEKBDWzOfLZCqaIZRTWV1Cyd0HC80ICzKVXSzs03dfP2W7p643Vtbt1w0eIDp1IKLP+LRxzeu7hbvfi5i0Xny8apywrRekF5Gb70sqLzsmJzsRuKCxvP9WuPZnEh8gsRcTQiqV50gqMaD/43XMgHjz7TZ7/6qT75zYcattvKrlZqFotKLQGuh5Z6UHhoYYaDoZajaWCxpJMaL6YaTsZeF6MdohjRqhrkjNr9ZSLE1gAs1vCfTqe93sdClhuU0xXqAA6P/TFufNzkS9U3WprOZ9o/OvS2jgO6XK861YOCQEfkXK7U0rHD1VrJ40SvPdTekyMdPj3WdDRx/lmrUdTOTlWbWxXlCjlV6iXlbbAWODuMDSj9ufMRu1KIpnQUyVBAuND8GkaWu4HkGMYl1sl4NZF5wyraxmX+Rp4j6aPwqQJrl2JsXg4rYdtuxHllgdNjQazV73FqB4/E+xjirNdb8vhi/+1t2MoFEWM03v/Abgm4QmysFvb3EcUAvx53dMGHaDGjGDFCBnY1xYjXFJY0RZVRPJFCb4gvVVilT6fj4I0d6dLgHCUSyHQoR9nQ5eTAuZZmRdOFIrEPryDjaXBtjCUwjN0+jCplzZZLHZ+1tfv0QL3u2NyhUrGmcqGq/myk/nToRQebObpLOpsxIup+T+NB74WXdT6bUrOQVjGXVD6XVKWSVatRVq1WVMaRsYhfKUalAECj8E8nNIa8uUhpkSgoX9nSztXXXIxeee0byufLLkSEiYblwuWF6CIG9LKxaH2ce9l4dbEIXYYvxY8ff+3i96x30hfHvfXvjQvk1+cRxaNZlA5qsHKNbc1J5g0Q62VwmcNn2v30A/3j3/5Ys2FfFdimo5Hmg4ES87nZxvVq3Rfj8eGRxufYe+INnPKYs4JOkUp6dOLHYBs6Hk1s4cAvkylkfHLCuN7Z2jIlAH+jg/19J3tidM/X2ufn9iXyxyxgQnQ+qPNPzs80IkY5k1Zjo+WblZEukM0mzqknjgaQGRuQ/d0THeweaz6ZqJhLqFrOamujpFYLeUdWxUrBFrLZUkjzsH1sdDMYrE5lbNQBES6k2YYRjALJ6xdrzvg7q2hCBcCjgpdPZGoWgce2nPDjREZckRcO6/5YUhExkAI+ExVwb8Miac5qOX5hlB9sNcLPCMUoaLleXIA8x7gQJYNRPr+ADx4zt8P/DKxTyG1pEqxpjQvNwXf4/vDnnOJkciPbvaSWyWyUBEMXhGoeKkJwjfQBhY8RFiJKKJephJihHKFSpItM/AH1gmAS90+ZjMd0fm8KKIcPQlnIiblSSf3hWE+fHeroqK3ZZKVsuqB6ZUPD1Ux9FiOMvrDicznbE+MuMR501e+cK5uSi1Epn9FWNadCDtA74ZGsXiuozIjON0GPAO9JsZpPKslIl0tqukxpushotspplaqo2rimazde19vvfF+16obyBeyQs8HtMeKbXcSEXjZ2vQxTWu9G1g+e9W7msqJ1EYT+qoVofZyMf/b6c/iDClGQOEX2D/HFzI1l/CHYnwaL05Um3TMdP/lcf/N//1+aDjrKa6mzvaf2JaoXSyqzVj/rqNvuqtfpS4DVrOizSeXKWc2WIb6GIhFOtpT5I1zQtLutrQ11e6xTV7aXJcEDUPv05FiDXk8VRKi5rPElgGpORLAr8qvIMiOx47h9pnav625p68qOyyr8EzOCNVM2n9TGZl3pdF6jwUxPnxzq2cNn3vzl0gmVi2kTG5sNiJFZj2WFcl7lOgJY/IsDOY8CFPydmRFDzBA4FIXqhereIxm/Dp1eFNszW2iFDUZkv0FBsiSC0zqVNO7BDRfW4PjqhKOBwyDwT8MiIZAK4xs68HnsMc74Ezkt+oaNx+2IfLjewq8ciR3AU0s/IgsS/9xoNIu7KYoTPt9xIQIXAoymCM1nCc3QjuE55LBHW9NrtsKHfBTAekIAIrM9XrM8ZmMUomT4XbPZagg1zCad/jKaDjWej01MZQwHJ0pms6HQwbI3q37m7jedy9nQbDpf6fi47WLUbY+1XKS0vbGjaUoaLILNrH9WLmsDPmC86bCn7tmJsqmVirmMia0btbRKBfhradWqAORpZQuEdqZN0ER8OOd3dNcHCE5GXEbTZUaTRU7LZEnpXEONjRt68xvf0/Vrt1Wvt5RMZBwm4e3mWppvXDhc8OOR+MV4/YUAev29e9mm62JB+iqF6GVd1W8dWtHziZ/rejcVP5c/iEcUae/9XNzcByl4AEx9mq7lbk2G6h/v6a//23/V7v27Gp2fKLec60++/W21qnUd7O7rw19/qPPTc+UA51ZgPSllCxllixkNJgP1x32v3auVuspsFFK5yK1vYZ0PWh5uKABLNDuMD2w1aKPh8HCz0+EQLcTohsUIoDS+QxDmDo4O9fz42Fu1azeuG1z2jcyWK7VUoZTV5lbDI0GvM9buo309vPfIjn+B05TUzkZF25sVd2jcGDz3Sr3iscGEu5VULJDBFbAhQyTR2pHnCNs5YDLc5MHIjG7I63sA6mGIsqZDQf1NWin1BTyEjUxIjGCjNHexNd+HQspjecMWNm18UzoiLfJ5409os9BleQQK8p24yIQ3OSatUuAYlCPMIgLJzdt5cUPENrQUONiMwX0ykLoplEkt5wnNZitNxhTbYAXCqppYI+rteIwoeWGeGZQOXiquLV67wD8IXdiQiZKYoXxO08VYo9nIHyFpI2nCaBHrWLA4iInAAWjQ6NglVRstY1L9/lRPdyG4djUcLLW9uSEVsoJh1Ov3/Zrxs5EaoT2cjvrqnh2rwCFUyLrw7LQK7oRKpawtZZMpfiloCAkXvVUyrQn+S/gSpSQIxcsEzzutyRLXxxrJaSqWN3Xn9Xf05lvf1vbOdW/PCP7kwLlYVMKiI0pTiTCky9b6FzuR9cJw2fjF1y9bua9zji7bkl0sTnFBu9hNxc+Hr399jOjCGjFuw9d/2d+q1ghGu6f657/+r/rNT/9O508f6Ltvvek5HG+ZvWeHGnXbyqdSalYrOjg69WbB4Gs66e0WBmfogOqku/Lfo5GOT47V5yLB68YXaUZ5ZBn4Xjt5IrBrW1iH5vI6OTlROoMBe9BZkfAAtkJA32ePHumk3XHwzdbVq2rttJXDyQAAIABJREFU7KhQLas3YUycqVop6a3X7xikPH5+qEefP9JHHzxU57RvljTFsdkoaKOV1WaroFx2pnyWzUneBDbHGjNW5JGQJI0dZVYFF9SMyYzz0L0jRk2sNJ6gNIc3FDx6ksuU0kuidOb+nVGJoxh32m2xqAFYikHrhHGM0WwYYpm5UCF0wi2CWIj6fbZScgm+AlTMzmdlgzFIo1gnZhPYqgS/bUYhSIV0dOBZjLVzzewA+SKhJLzZsQeDx0rjRbHrojdjYW3Pe7ViBT9bajIKDoxYewA6c1mN50v1ZnNMEs2N4sLPk4ixFsk04TlQuVJJjciKTrEJK2mAPMQdYhiDvC1k64bYFD+odELFIgUzUK5T7qzwjgJPy6o9GOnJ3pF2945UrtDZ0skG6xasRxgHS1BEAMLnY00HjGYLb8qq5bw2GxSgvIqFrDFFUmJWiYUSmYTlQ0njWEGmklZB6VXRshboCUsWFkpp7/m5xsuM7nzjB/rhn/2VXnv7O2puXPMBwiHEwoMlij0ckhgSRn5Vax2RC0u0nHkZfrReCNZxnItbrvXCEmM6X7aB+7Kvrf+cdQD9D+qI1ivz+my53uLF1ZoRYzzo6Ff/9De6+95PdPrkvq63Gk7b7HWw/5yawp5PJgSuN5zgLxwErdg0bGxuePuFXQf/czrHcGhJCFskuiTmd9TrHs/wKwIXWMxtigUQjuTDeqNJV4slJMGUExzgKF25fl3Hp+d6fnqqs35Ptc1N3X7tNV27dVPLNODu1B3atZ0tq/bJuXrw+UN9+MvPdXbU85iIJKXVKmhzI6+tzaIKOVi1C5+W/IxUJm/afrKIH1LChSi1zCifyfu5xxqz2EQ/GJOFzsjbqNnK5mXQEMw6TiaDvQmdlIWgAL1BPMnrbj/yBJYZc83HM4uB+ViM51pin4GRWKTz4jWltPgiMmERt9QvzNYYiS2zQDUOZpRY2pg/iGZfNEsuRIzmgUYQhWzCJ7PgNWzcGMtmE2gHc03tuAghMOjZLLtAWT+bB+wqWoZgExOnoYCrwYpGtoNBPuU0k81bHjGBU0UBjSLJ/RDReEshsstkDnu+8NBs6iANmjiIkf5wpMPjMx0enxpYJrvMSvkFYzpYF0TFgnIU5cVU83Hf+GCtklezVlSzxoGUNSObLo4RFpIuyws5B01OKuZ5J5ZZraawuFcmYPYGQx36GuxI2bLe+d6/1Xf/9Ed6+1s/1M1X3nAnDh0jbI4j/ymKFxgcOF3smBlpCsHqLgLFF4tMXKTWO5+vUogudj0Xx7qXjWx/9EL0siey/vm4CFk7BCFtNtTjT36t9//px7r//i9Uy+XcDWiFP/VCEwPX6HQAcPO2e+Axtna23BHxAu3tP7PkghcfHRn6IU4KtiitVsvFB6o9HQI3w3QycZorro/cCBDRCiW+t6Hr127475zyGN4fn7b1eH9Pu88PlC7m9fpbb+nVN97QMs2oM/WIgN6M7gRv7Ge7e3r/lx/pcO9MszEjV1mNel4brZx2tssqFVYqZJfKMaJlCf/D9iGtdCnnjkhptk8IJEMCBSMUv4vlHRHOFr+G6OswfeOD1xOWNuxvMAt7/JAzxsVoX2j4QtxlcH2CiyH6O/hGLkST0B0xMvHzQzbZF+6Lfg8j1rx1W5h/WQISFSLu4hRatRA1HsYAbCoCifEFFykCt/kd/Px8WnFTrzQZYv8y1WwC6TLjrgyMCCP78XSumb+P0RqR88KvUdCfBSHonKqVSgTHS7ZZRFHn8+6OiKum+/wiWTeYzCENosJOl5NgtTtf2gGSmGreG7hL3cFQZ52uTjs9jSZTOzFY6rNKWp8GvsWiwZkTi4lWk6FKhaTqlaJa9ZLqlaTKZTaiaa2wgV2FLhc9JJgUzxvdWgbhdbqs9Aqb2mGQGR2f6uC4I3an9a0r+vYP/kI3X/umbr/2Tb321reVL1ZtjxwnB8f3GteDzezMoI8IpPFW9avcqBdGsC8bty4Dp79KEbq4ZYu7sfjzX7sjuuz3u/jDYrAyWE+gKRqqs/dIP/ub/6Zf/ePfqpBYqdnYdIQwsb9nz59rNZmoUsgpX6x4a8VoUW/WPWrxguOgh28RF/v29rY7Jk6TQW8YCtN4pPPTUzOY2ZIxlkA+q1aqLkb4GS0WY21tbej73/++7n/+QO1O18pnmNUnnY4OTk+84t/Y2dbmlR1NAI6TsG5hyNZUryHGTap91tUHv/5Yu48ObJIGgFqv5rS5WdSVnYqq5aRKOcwgQ5AgnJ5EOmcrWszXlLYTkf1oUIw7QcgWH2yeg4OkO4Th0L8fnBWcB2BoU2jBsNydxLhM2BGEYoCx2WhsIH1CntcEj22SN6KIaDoHYzfRyWozn4iUEQtfKS4YubEgyGeVoPPCkpU9VBrTgOAr5GJkG9kvrD++cGIICSOzZTB0g1EOWD4eTjUZcU0slUnm3GnQncB+H45nBo8ZEe1VtFi5EwhZ8mmljAUtPIJRINNpXBnTpkKctrsaMoIiqgWM5gZFmIr9K24KWSxvFyrk8i6Ko8HI1x+FmKiik/O2+iSFzPA7GtoKhvDGbJZrKeX3hucDm3LF2DsdKpdZqVLMql7Jq1xcqlbNq4zlsJcQYftpoiX/DOCf7Vs+bz/s2XBlsTfmfZ1e16NlvlJTc+e6brz2DTU2r+vGq2/puz/4c5WrWx4/XeijCHPGM+6v2D7kC5uXEFZwWQd02ah2EVO6WFwuAtyXdVovq3nrBMuL/y7+N19/a7aGEa0/6RjRX3/ijqFZoJrvq3fwWL/4u/+h37z7jyqn0qqUayrky57VB+dtDbttTQc9lSp1s4UZq0hV8Io+k1alVgnclWTSWBGi1fPzto4PTzyOsRVBlX/nzh1dvXLFlIKPP/7YY1mtWvPq9fGj+3ZB/MEPfqBHj57o9OxME2KHykUNZ1Mdd851CK+pXgs8oxVjDjYRcJRKurKzbSIlWqRPfnNPn2MJsnvkDVCllNFmK68rEBvrbFJSuNJGrF7sZ1nngxWklMjQUeDaGE4zb9GY/CMRKzcGRYhkW4oJrX4+F9JtKcyc+LxGMdjNRcgWDTzExWjKzRKFHc4oQmGFbtOtSHJB8TP8STeG/SrfZydJCIJhLHGnBVaCpUWOrQ+0ijDiBEO1UIzA3WJBrY3/X1wjQNts2UKRpfhAv2A8AyfyGn4BL4yAhKFN6omC9vOMfIzYlCKNgA+UK5c1ns01ijZfg0lKgwlSmqmOTjsaEijAjYrtCu4Mpk5gg8vGLal6KYzRAM8UY95LXncKDx7oPA4r/9FkrAmdZSpjgz0M++neee4rv55TJeZjZRILR1FXSrCqJwatCWEskgqLp1FkwYLvlC1fMjlvOoe9qTpnQx+UdPZ0mWzGKo2Wqhs7qm5eVb66oas37+g73/8TNbdeUaHUeAEgxx7lvO9eKhCnFNFleP/BVy9jWX9ZIYrfs6+C83wVysDvKmjx1792R3TxSawj4nF7vg5sMafPZyMNjp7pl3/313r/J3+n1Gzmtpxsqa3NHYtHu2enOnz21FR6LnJeSKKGeCzGl83tDd+c4EJ0QO1O24WIm/XKlSu+gYaDvm7duqXbt255e/buu++a3EhX9MYbb+g3H7xvnRDfwwk8mkyMrVSadQ2mY+2fHOvo7FTNrU1duXld2UIpbOLQEBWy2txo+iIm9PH+549195MHuv/5U29/2Jw1ahltb5a12cypUSEvPRVGh2whUPaL3NTgGPBbwoVKEfJYZaU8LONZdFPiXEm3xSmaUaGUN2kz2Gj8diY98oh4Re/RbErXE8DeOHYojhCJi0I0L2nF6ny8cMELvuGQLIMtCCOFrUqc+cXmB94WWyp8lDCPy4T4JPAU83bwtMYHKOITWcUR7HIBq1muMobNp3CHaDECoXE5W3pNTlrHoAN3hyIa5CC8Pi7iSHgqVfXHY/VHI81WSz0/m6g7nGsyW6rdH3u0ib2k8ACiEAXHAsDmuaq5lcoFMLycTfowL2OTSRd3eHRoC9ixMZue+lwbiYQq5bqymYILEaA14+1qNlECvtJq5ve4XMyqWBirWs6ZLlLMYf0CdyyIml3yyXBLZdTt9dU+7alzTuEdmmdUqRXV2t5QqdFQvtpQttxQulhTtbWtqzdf0fVXvqPW5rXouXIw87pnApn1BUOe1yqkCAeg/gvu1zo4fbF5uIgRXYb5XsSE1zugLytcX2U6/KNszeInHf/SlxUi0hFms7HS074+evfv9eFP/l4r7GH7I0fNFItVpZdLDSksx4fBq7hc9uk/no39gtPxEE+NcVq73Q5fm4y9imV2x5qTDujk+NhF6uaNG/aB+fDDD02S5EYnk/zp48c6Pzu3yyOPyfgB8En3M5pPdHh2oqP2mZqbnEY3VKw2lPMWBHe/rC1E2Qjt7R3oyZN93f3koe7dfajRcGHLh1olrY1mTlutgjbqeVUZNVF154pWXRNpnMqllMpGSaeRcp0ias3XbGoGOERMRk2kHpVSWbko+M8NjO0z2MHJ+I9tSCdTBwZ4jJ1jkBaYyNzEgcMT9GnWh8a4kEHbVRjZRoDHGJNNQnBBZNL/ohhx4fO7FAqBpAlFIZ02TsX2DmFvsEClEAVipn3UnEoyCX83aJ1wkg5FCLCaDZqtuedhFB31xuqfDb0VNdN6IUsrOBCyhaJShYJOzjs66bQ1nmPngTyGHLKEuljJsk2icGayHmPpZKl+aPfQhhFLnofMiOSGpI9mU61Gw15SvX7XtA66o26/q5NOX4Mp9jM55XLwh1gqAPYstWIjOxsrtZqpXAjkRQoRBalUyFv2k/NYGEY6a+noPJfS2XlbnTMCGOYesevNihobdOANJfM5LTFGy+SVKdWV5d4olHXnrX+jG7ffNCThDbFN+bMvzO7WeURhffmFc+fvKgaXre9fVlwujmlfBtNcVrwue9yvrzX7PUczvJKnk6GS444++tk/6JOf/7NoiNvtngY97DxXygGY4mM0GyubydnWgzfprH3mrRK4D2blu7u73n7xhjAWcCKMBuOAGa1WJjEig2jU66qUy3ryJBQewOvbt2/bRnYc5aHRFfGmPT9+rnyp5Aie9rCn017HsdN0RbXWlqpV7ETKqjcqlovw+A8fPNLesyN98sl9ffLR5xoO5yxGrDFq1tLa3ihqq1FUo1K0bimfh3FdVBpT/RzYC+AyNg/hgqEzwhyflT3Gb4CY/N2ZWZi+ZbPuAOh8sMWlU8LfyEbr2H9MplEeXDaA0yZiIq4N62eKpx0qmTZschby0YzlOU4oFKLRgE1m16OcW/xUSlNIkUkZuHWUExHb+cDk5j3C+YBVN0Wd4uOOKDIloxAtlsOQdcrYCR5EEZrMNRkRh4SXEh9szTDOn2rUnviwwciM5g5ZBBYcZMwvUylbdzw/YaReqpjPGP8B5xuMpyIvxav7BF1kzhwuMMrJmOKG4Rm6sJSI9bFZXSphK2IOLeQhUCCmC8S3c532BuqNx77x87mycpmi0qz6KezgbqO+t2fVckEbzYrKxYm3ZkXG2OXcP4PXj86TUX44nGo8BevEoiWhQqbkawq/q1K1qGK9bD/1qRKaJTPKlutmmVNgX3/nR3rj7e/5MOX5cE94RF+z8eDz7oCjrLSvsjWLr7/LxrLLQOa4s/qy4vb7dkh/UCGK8aDLWrT1qsncyqmObWzv+Kk++tnf69NfvqssxlSdgT2HsfssmLWaV6WMNzUZVSGuOQTfIYzL+sKiCHHBUnj4+2g4dHYaWzPOXsa18WSqnZ0dr/1Pjo51sH9gzOGdb35Tw15P/W7P3cZrr7/mE3tv76nJktMl6+ORBuOhtzIUo63b19Vsbaheb9gWFLtP/u3DRw/19Olz3f30kT799Im67Yk7MhwN6pW0rm5WdGWjqhYXGCNCDhvQtApkpwMceTtIOQ5jFjIINnJzMuHs+c3qPhioM16Y6zMbWYtnb+fZwh2QdVdRLohZ7fbzWWqyCNaq4CMemFZIQ4LuzJiCixBr81AEuIMpZmzmhv2+V/xgKNiMBCdIII60ms2mcpWcUsWURzW6FDLgMkXYzaErClIVhAwczCtN54MXurkAsCLenWk8hOeUUGKJYyWkVFJ0xxr2xl4sDOn0pkvLInL5orL5glbJlI5Oz3XW7tkKpF7Lq2AT+6wpH2ylLOtIw30Km6TxaGjKA0TK1RIxbUyOzDgXj4JvRni07uc6wkMd6U+H13uyVIax2lsrilHkQTQZaTLsmqKx1ayqXlyqCJuaURX7tij2D/oK5n79wSg8VoZE2qpqjZa7crpdj7YsA2DGM/LmSxrNl+oORjo77+iNb/2FvvODv9D3vv9D28lmsCvJ5oNjZbT1jAmxJhavpfBGDr/hVo13EpE1K9eMLVniUTq6oX9X53NZF3URE/qyYhVDN3xPoVD4ejYg67Pn+krvss8Hpi6OgQPtP/lU7//0b3Xvlz9VmuTVeUJZ/FjS6GxWKleLam02NOjSQQWmLycjgDfVv1aruQjxmPydE3nQ6+jpg/uOA2LDM4a8lsno5u3bLkYnRyd68Nl9jYdDfeub71gIS9Q05MZX7rziG+XwcN/jBRbBdCB0I/xsCkbrzo7Zt+AERVuTVGyTunewp6e7+/rss2f6/LN9nZ9i0MbzlBqVnK5vN3R1s6ZWlS0XGBN6uaWzz+iKLD2gEHl0gtQXXicKEJWBC9kx0PaxXmgyG2owISRw5A7HNiIo+GlVVpyQ+WjLBGM3p8Ui5TEALstyhVNjKGxBN+Zy5H8HD8fRRvZ+DuxrBLZLUypGTkUJNh6IV2VOVrFeUK4OZsOoFH0UC8oWKEbchIxbU7Pb+V1ms4E5TWF0C/7bFFJy7CmCyVVamQSynKF9pHvk0Q8GGg5G7oomY7pNupu8n3e3O3SiB9cePuGlMsJSPIMCBQJKAyb53h4uQ0owuIllIcu800zs1kCQgq11+TlDM9hjaxNM+PjcWZsxcKglzPE0gYlZ23mY7b6YatTvqFzIuBDV0ktrz/halpEMM7sFjpnY1A5DrpoS2tzA27yhXKVm/6zgQAkXbKkEBnVsCbN57e0/19HxiV+L19/5gf7kz3+kf/dX/0GFSkvZQk3JTNHFGJ0hRFhoCmDjDh7CLdNdKQuH8GfczYTIIp+FnuKwomWcXseRXraqv6zbuQwzflkRuqzA/W8rRHFLyBO01gn5wLivR3ff17t/+9/16S/+WdvlorbKTRXSeZPbgoFYSrVGWdMx2MfMOAEfFB1GMzZlWHTSFfF5sCBEs0NwIS5GNF0o0Pn+Wt0A99HzY+09fWrrTzLM56u5+qOBC9wbb73hJNPd3ccWSRaL+WD1MeiGvK90UrntskeDYqFiL5pGq2E1/en5iQ4OjnX30yf66CPGP3gjSxXySTUqBduC0BE1q/hyUzRY1s+sQaMQmSSYylOdQhCBmcihGCGiQ5xpPZdvLPKxJposxn5d4tQLik/49yF7Kwi0wQ9ySqDjGk9tvwuB0yzf1cJAPzdq4N/gZBAY0wm2XvYECaMandB0NPWKG84NY9uc9TLxO7Wiyo2iCtWq0qWyi1GChN4yp3vAqcBQsKpd2OBtYAIktc9e1xSkJab28JqC73QmmdegF3BDYqZ5jgC5nU5f/d7YnR9aK9b8yDEAvIvgMXXSdVGos42KBb0rPw9niEH2jBwirXGzji1EDLkT5QqI7Gp4AQJYL+3sXAmm++2ujs876o3nmtA9JrGQYY2e0BxXgMnAo9l2s6ZyEjVvGOvAhth0Oj9uGkIeIDqWyllfxxAwkxAxSfFAyM2GkM7GxvlJ9YYjPdnd03m77c729hvv6Hs//Lf6dz/699q4clP5clOJdMHmgdAnLO0hqRZPK8Y1QhzhDvC1KPstLjR83QbDUSIMJoJfpRB9la3axQL0Vca0YrH49TuiGKS+rCNaL0RWfyNTGA/09MFHevd//Xd98ot/1tVKWRulhlMtBv2RxlSf1FKZfFKTEe0m/JqsN1Rx98ObienZ8dGxTzHCF8u05GfnPhVgwibSSQ1HE5+QXIyo9BnPwIWMGzVrBqf39vb0ve9/1xjCs70njqP2ir5eCdlWeOOQdFFFN5Z30N/W1rYLUSqTULt3rpPjtj766IF+9d49nZ3OjI/gRVPOZ3R1oxoVooIa9YIKMKqxwgUbMlhNMQpWHXRleH07IBEi4jzcwL6RHcGMK9OKpY0NwhzBA3ZC8YnyrrxpjGKc6QTEJqk/MBM8JL4GQTLSGbZXtrWgE410ggsFYzTfmOja0ESxtUJCQYR1hB8xluQKGZUqBdWwZcG8rlwmk8dgPN0CBwTFlN+F32M+71qbRvYH4mU6EZ6LNV+jqSUeuVTeHdCgO9SgHWx9KURnpx31u3glhc0ihXg8giSbUq0C+J8NAQq+oaNII8NEIbWWm5GbASmFvcspJlGkt8mSBQpWCC+kOIHBUTwY9SeTpbq9kc66fXdFA0iNaRYnaNfI0cOeZWSwulWrqJJaaDoeRN1VKDxsWzNpiI5FVSpFVcqlsJHkA2+kyPgP6hRFBSJlpz/UyWlb510OkZXK5YpuvP5Nvf72t/WNd76r23feVrG2oRXgOX5MacB5DqRA5wA31Bz7mVQkdwkhlHEhggcXmOshlJNCFPqnL77nZaPZxU3cZZjR7zu2/VEK0Xo7t745i2dAdxaMF9ORjnbv6YN3/073P/gXbeSzSs8S3tZwAdJPzldTTeYjlUtNlctE+JReyDk4ncAogi8z2edj4xUYdD2//yBE+xIVncfs6lz1RkPXr99wRtrTJ7va233q7dLb33zLoOovfvELFyIsPHv9tvafH3gz1tqouwj1+j1jRatiyicgKugrV4m/xhtmoXb3VL3+WHc/faxf/eoznR4PDRBz+mB5fm2rrutbdW3YHCuvYokVd0IJdKmYeGVSSuGtxE0JV4cXktfJN+/Y9iL+cP4aJxa9W8A+ggc1lAaEleilUHfnXaAm0+DZnAcjiLhYYCde7WNCFra9BnPhb4X3jC6AriNs2Hh9Gc/gFXGzUhQMZEPyM75E3cmqtb2t8sam8rW6lC8YjKcg2m2AzZxHS0aTcy2WQZYxng2/MDHjfRyOfdPk0nnjU4PuSIPzABBzXXTOu15GBBUvJMSJpmP2/Ql3r8lc2u873a/9epyWGzoEF5wIC+F6YS0PHSG4VgZnAv5dbMPC721nzPncS4lVIqfJLOHCsH/c1bnpAXgN1YKHFMuEKVu4YANSEK8Xjg1AB7hM4srJNo0tMH9GeXx0urw+sTUMYmUM+lcJ7T8/1MHzY3X7A2UICa0wCTR17c5b2rx6S83NHVuEtLauKZUre2NILhtUBQoeXZE1g/NAbEWa46TZ8Ka/WEAwln3VQvS7Rq+LRev3KWJc9l+7EMWVc31luA4+xcWJX4A3lxMeH6Inn32gz97/mQ4ffqqrlZKmnZGGzPv9ELkDA7c/7mp756b5RVxIjGKkcnAhVRwBHSJfEH4iZAVs3Hv8yI6L9WZDzc1NPT8+0fbOjt5++23defU13f3kE/3yX97T3U8/1Z/9yQ8dTfSzn/1Mr7/5uuUetNBPnu4aI6rXq5otpup2uzrvttWbjbSxuaUbN27p5u1XvLmbzcc6bUNEm+vB/Wf68P37OtjvajQJBQNW8Ks3NvTK9Q21agUVciiME8rmU1IGyi/FKGEpiU9ubEBgMrNt8gZsrClbM8YosBaKEJHNK+xlQxdlIzRnYKHsx+A973gc8ATimtncYAZH0WKcQeE+hUjIxwwOUlBte8xLLFVIzbx9gvfiCCP0XKy8OQA8hkw1mVCsQkGAYtHY2FRlc0uFRkvpMoEBjMdBhkAxsF7NCRcdzRcTv67jKY6HQSLCTTMZET1F7E7GxW8yCFszuhPAa3AjmNiMhZAuWW4wljnRDPYwpMFMoBHQaZlJnSEgIA6kRE+WsMyEjgjRLhQEEwBnU497HAQxCTOETC6ClCJZ0HyZ0WA8095xWyedgUZTrIbRLoI3LX3Awj/gbS0jpo6UKOjaKELVakm1WsXFiOLE62cNIV2w00coEkRbL82Nerr3XMcnbY+UjdaGrWpIu61sXVOuXFcmV9K3vvdnunH7ddVbOx4V6fyho/DYwTZlofkkmO5Zse/whSgHLnpf7CsejWamW6zNVF9WSC7Dfv5/U4gW04lGnXO9/y//oAe/+Rd19x/r1kZD895E4+5I48FYhTIxzRLa7nSu6I0OJ1OwwYhMvzglh0MTEWFdQ2IsI+3odn3SlWpV838+e/DQp96tm7cMUJN1fveTT12QrsPDkHT//n1vRgx0ZpLaPzwwgkf7jG2DV8lwRXJp3bh5SzdvvaKt7R3bOgyGHT0/3rOYc+/Zie7de6bd3RN1evyblRKLhd589apeu7mtejmrVALr0qULUTIbTLHoilJEzmRCR2RisgWuQRs2HQ3E68ZY6w0IUohk2ZKDVCqcoAgzPYZRmJIZ+3RjWQFJk5YfR0ja9ulEGvan6nQGap/37TqArsscLLZhSFiS8JUKqpaLqoL10L2tZlpMhn5uDsyckAoHsx2zt5K9fIrNlgtRrtZQrlyzjsqJJLFwlmFh3tciLkQLrEumxq0Wc7o+RjOA8DAqUGgGHTZVaNFmYZNHceqPfZ3wObumLgPOkS0VlCnwfEJQJR+8HCFcMRjrB89uaASBtBnjRxyUwSM88KyCsDb67ySRDllbdAxnCx2d9XTaGao3nBnHSeMrhavAjAw53BEWqjMmRiRGmrJiKa9arWxpECNaSI8NnVqIbmOjuPD71u70PIp1B6jxk6rV66o1mqqxra01JGRPKby0Mnrj7e/qzhvf1LWbd5SBFoJHE90QoZA4JZDvNwxdV9DnhbAEc/yi+Ke4EHkUh8IRjWaXFaHLcJ7ftVX7so3Zxa99bbD69+2IwAum/a5++dO/1ecfvKuT3c89muWWaaW9umVmlj180rmUzroDDUfy3o2rAAAgAElEQVRB4MnFAVANgZHuCowIoJkXB6Z0Pp3Wo48/dQpFpVazKf6T3aduwxntrl+97k3T8eGhdh8/UaNe8yodsJv7G0xoa3vDncRkSsLnxAF7FDqIbTPNdef1N/TKndfdItNFT6YDnZwdml/z/LCth/cPdO/uM3X62FMYNdRrt6/o1rWWShk2XAhVcZgksyrhsQxHwVQxcurDLtZe36zLJ+7ypqOh7Tu48ZnplWR1HUYCBJ6Mi4DoxOAwEsIROm231e0PjaeUCiUrtkfDqTrtkc5O+zo67Ojo8FTtNpwapCBWHSibw043rVwmZbyjWS2rXsmpkFkpvZqqxMaP2KbJ0KNiJlNWodRSqdFUoQFO1FSmUlW2XFU6Vwgi2Vg4S+z1AoB8Yj9pLESmi5Gm81G4icHEIpsSr5Jnc+N6FB1vsBCcwr9hrQ+WOJio3xlo0JuQvaDt603VGpUIJGddT6c3C5HYCRwcIl5NFHvkfWGU38bNFDRZIRPOIDtbvYjmoCTWLRn1RlOddkc6aZODx3XCfIvlL1fuyoWa3LEMHumEJJCPV8TNsWRqAfXNFAF3WhSklD2uyU7hOjtrd3Xe7tl5gI6S63hrZ8d0AZJDvBEu1TSaSe3uSNdvv6G33vme3noHjDNsDCm2XL/gnHTCCLHZ4jqfAPZ+hJf53rXbZdiccW39voXoMn7SVyk8LyteX5tH9PsUIk5dn/TjgT765U/06Xv/pN1P31dy0NdmtaWNakv1Sl3nnTMNJ/3gdYMjXT6IO+NqHFt/mEMT6WuIF0ojdnzwRAMKC2vTYkGHxyc+dUolFPFNdxRgHO2zc9U2GypWgqF+H8/hQk5b2y3rjI5PDtXtYQ1C95F44b/12utv6ObN20pn2MqtNJmz1j20UvzkuKcnj468Oev0UI6ntJhMdX27pisbJWWTc1VLgOBEUlesnaMQcYqnS0HqQUFwbCE+O9OpqQYYbzHScpihlcvmGsoWtj3rc+FRiODwwChGKzeaTtXu9lwc67WGpoOxuuc9HR+21T4fuxjxcXLUUR+bXbhZDk1MKFfKqbHTMOmPUSObXKhZyaqST6qcXWmrXlQhDQA6NjE1naurWN1RfWNLRVwPag0lC2Ul8wUleI2QMjA8eTsjJQDf2SatpkqkMXUbaDTpazobRvhhSPAlLtx2uqmkOmfnHtsWE0SydE5ovGA0L9VpwwUbuGghTCWht1wtu7vltfRNTz4eEho6Bdba3iYllVokPeYbu1QQpPI/rq8iXChEvpFWa5HIarpMqj+eqjteqd2f6Pi8p3a777ghADfSXClEHIhNHBGiDpfNKqMZOBEjGeM/XUsB3R4JIqO+ep2zSGbEFo/rAhlPRZV6Q83Wlsd8MEAO1Ey9ZYxq99lzXbv1hn74Z3+pP/2Lv1QqU7DNCM8bVjy/s5X483TwJgcDZDrzCBpFRWEdgkkc4z3UAbaNvyM0MV5OuZBH3VVcB34fDOmyYvQHF6L1J7COEa0j68aRFmBEHT2897F+/g8/1ifv/UzNXEqv37yhSj6v06MTWzJQtUlJKDbKvqCm/aFOnx+5aORLBVVaTa8Zaa8x3QeMHXb77nZ4IbELgeiIDewAXkg6ozfffsufZ6T7+ONPbBVSq1a1ubGpzz+/55uvVq2oc37uFBGYzdtbmyYLsurfHx7r+s3beuWV17S5taPnz/cNVCs590Xebg+0u3usu5880tnJVJNxSJMoFbKB7o+FaKvsj2arpEwkdk2ml5rQceDLzWYFvocL0cQEPABatFa0bRSdYrGhYnHDnBPWvnQeJHUAeGIA3+mSYMq4hUxjrIOnZ3r+7FjHh8dqVBvuLLh522c9jWjbVynVqsFfO1dMqdhkLBpoPpooMZurSeAALOnJWLVyUTX0U4W8X0exRWxu6Oat247vzhRLwaw/Cx8sY1Cdv3ttjEg5gUUtG8CpsaHRGPlK36MZ4wmfHw567kQCOTNhoDqMYVAHpvZjwlIRHGk6nvnr/Q6jzMjulNeuIX0IVh8wGqBiEJGEkT6bUV+f4FULeMsGTPxzGNeCw2HwsaKIck/aIyqR0RzLkCWdyFBn5z1/nJ71NByhnwuBkNlMXgW6F7LMKIy4AsDYzuWCPASiJ/MkTg7uuFbWsrV7obN3gEIWN0/GsYbvAbaqTKvcE4zZ6GJJGvn80VO99e0f6K/+03/RX/6H/+xCmS/A+Cc1OZi+WbaTJL488kCPOj/btVjP+EWgIlhe7GH1u7Zmv2tEe9lYFwvVL7K4Yyz5Dx7NXtaOxYXoha0khWjU0/7jB/rovXf15N5HulItKjmDJj/UqDfwNoc0V3LI2uOORsO+ZoORFqNJ0JkxUtXK6vb7LhqDdlc5sqZIzszmo8KT9pvY66EZohCldee1Ox5lBsOBnjx5ouVwokImaxDw8eOHLjzVWtUdEIkRfKAnq1Srxm/2z5/5dNrauqpCsapn+7vqD9sqVdBXZdUfTHRwcKZ7957q5HisoUnE6IyQDqRVL4O74NyHnWhOxTxsZ3RYc2XrZKDBus5Ym2TwE/3UaOwOj1MSglupXHUGWiZTcxeUL5VdnFYJAijJ90Ik2zeGww19cnyk/QfPdH50ZsLeRmvTAk8KeAjUoFVnq1MKKvvUSqsMQs65izujZXqJb9BE3fO+PXcoWkhdvI1iO1Zv6fqNW75x8uUgvxD5W3SfdArkioH+0+0RVeTyxCiYVH/Y1WDQ9arbJOUlnLFBiLGObE0Yw9jYMT7MAKjphqbwm0KSLUX19PjUADSFaMuHBx0rdiFho4Zujygii3LNtaEUhdRZ31T2jw4kSIIbKD4GrqNCpDQ+0hm/Zu1O3x+d7lAnJ10NANBtb4vmDppJRjmCQsGIwMgWixAzRFqt/z63lXEoROxd+X9wkgA8p6OrNgCjY9wvYRDeGGAiofOTvvafn2jv+EyvfeO7+vMf/Xv92Y/+vRLZokqVhqrluk3bwiyGl8wXFjHrKoiLpOOLxeHi2PVl9/jFr118rPXCdZmw9l+tEL0gQOE2OB2q3z7Rg4/e1+NPPpBGXfVOjrUYDVXK5SIiHuh/UZ1JxxE0xRTh1AnbW4ymY83okrAUgQszHKtRqqhRratWq+vxkyfuCriw4IzMFnNvRDa3t0ziw+7j6bOnamaLTpllDh8M+waOq826tq5s2X70tH2q49PjEP+STtjitlwiArhmQPi0c6Jlcq7Nqy1vsMaThY5Pe7p794meHwKkLwN4Cbkxm1K9UlIez+usVC1l1KwXrNZOJhdK19BoMdNjBRI2Llz19mJio8UokWXsqCmTK0vJij23c/jSpDIaQgiMwhbx5u532jo7PtKz3ScaHbXtSQT+ww3K6QqHCPY69hjQBqzk9w9lrU9FwKwNG9mlpsOhsZj2+UClUlLlSiFY9rLWhoxXrmtza1vlWs3WHO6AIONhXMYjZrA9iUINF2Nvz+w0kFqp222r0z13HA/AchClBltc3gNSNuB9WbS7SoRNmW1uSeGgk2HUnjmVhQw7M6nzeW9Ai2VcDnAHiPAeqAkGhoOBG0XXqShmHgeMiIKH8t8SFctkENoiu2BDmTGXh3Gs0yWiaqyTk456/ZEmU1wQGeXYhqVUSMpSJbaPcQ4dm1AXBqvkMfELhYLXHZyQIsrrisib1wv7EsiubAHDtTxWp9fT4f6J2r0hqxzdevOb+taf/Bt950//Qs3NK6pUkYpUHQ4Jb9RMfQ6XtWDM9S7IoHU0XvHf6z7UL2NUXxzD4oIW/4z1Anbxa+s/67Lt+v/2jiieKwMpj4txofu/+ZU++vk/a/fTD1XOplXBLsGWnyH9FD3RIjHzqIIQliRV9GYkbBSqFfsGccOcH50on0yrWixbB/b5/fvWJ3ETc5OZKZpIuMOCtEb7Cwly1R8rOcdTJxjag5OzSr9+64b9sc+653r05JFfdzRDw86pHfzwkYE8NlqMlSmktHG1Zc7SfJVUuzvRbz66r2f7XbW7WIoulYQbwwq2nFM2MRd8xmoxo52Nmo200sml0hU8dgJO45GCq8g+rUlrqiC8pdDYmYVbUiJTtmUKTn2z+UpnZ+e+OdFydM5OdbS/r6ODA50eHis7manICrmWd5fA70ksU3Oz4VQJrli6E5v6z5ManzP2TEP8zwJ91si8K1bojtDOw1XKuBCmKxVlKsQoN1WqVpUtldwN2RkRc3toA3gs2bgso7Tzg0JHwLaM7m047BuYxwoFQicjKSPSlCSO2cid3IuiMwIoR3oC4XOlDJ0W2NhootPTM9M7GBlZOpSd2IIYF4Il2zQqHa9rGJkZ24KqPxL12nRvqRGFCAvXKIqbayedgV6BMDmp01NoJD0LV89JnLHMZGqtlz3TExSipEqw8zG6t2yH0ZIRDi4dJnBwvyjOpHuA84V4IqdzcMjiUFpAO4dTQ97XPNc0cqR2Z6BEOqvaxrau3LqjV9/+jt789vd189U3VK017Q6Qz9IRAV0tnUyzXhziRJ0YoI/dPON79CLMsk7BWe984u6KP9cLWIwdrT9e/JgXC9EffWv2Vds2i17nUwcRfvKrn+uX//hjPfroV7q9s6UmfCLsLmZzR67AIl0lZlrgLAjRcTr3hov0TszswUS46PafPFVmSdBCToVC2XwjiHz80qUK3QPckbmxI3yvG42GT52T50d2ceQxK9WyT0me25WrV7zRAMB+9OihWX9c0NMpujPAvIQWiZTmiYVShYRKDcSr5E3lbUXxwYef6+HTtk47c5VY08ONQTxJEslqoWJKqhbSalWKKuAUmFwoXw2SEla7PrWNbwQ/nRQtOut5VvD2T85LmaJZvRyusNHPTtvuGNOrhNrHJ3q+t6ezQ9JnJ6rkM7YwrbVqNmIjQyuRTaraKJtYuVzh2+0URM0Hc40OWI+P7IXETWMSZWRenysWXlidVmpVFyU8lUqVikdEuiEKD1hRjrGxXFXCJL0QLIjGi8e1FccMhTukP8TOq0iUi/aMLgXR6kzjRUh2dTovHtfgMTgEkPQ6xscKc39+86Q6WIIcHXub2txoGgy2f1Q+azZzoZh38fHN4I4s2iY5lgdsJmuMhEIUuEP0boH/lraHFPSOnE5Pz12ABv1xoD/0hur3ghYO10awpXImYEJ0RBQgFg+w4yGMwsXCdqRWKfs5uUjmgmwlGMqFFTrxWIxkjJzPjw5tI8u1SkFE87h17aYqG1e0dfNV3Xztbb36xjdUrbVsM1PMF/3agBFx7ccFgIJwsRDFReq37ENi65cLN/Z6keK/edz1ES8uWhcZ1Zd1S+sdV/z1P5jQ+FVWdnwP/tNsLmjaP/rFT/Wrf/pfOnn6QNv1sqrMLGx9RoFNS7zuChYuqujhWCUUxvOZBpOxAxBpdJE8jDo9JWYLZVMZFQHq8KvGoXEw8IkCwZFihFaHORsy5ObWli05j09PdHR4qDo4EATkycRERmZ5SISH+FZj5l/Ma5Gibce+lHY3o0VirlV6qXQxaW0bXsJKFNwR3X10rMPzseqVoIFLLZaq5jLKJVYqp3EHzKqURVdlmqFKVRjX4eJFkR28nyNsgJuC7iIVLC4oSIDB/f5Ivd7ANwIC0Wwyo0wiqVGnq975uYY9lPMrS1Gam001NpvmK4E8L1NL0yNMKIQlgxfTZKxxe6DRXseptTEug61rfLFxswKIs50r16qRv9DYr3EAzEMHVKzVzS2qb27ZtgMACFQEwNf2Gta54QIZNF4UIhumWRga8tug1nGa8x7bvwgjNYzrwT4wsSc/yLI1upCkOqcdnR2f6uz81IUIVrclVpmUi1KhwLgTyeC50UympAsLzEMXopXMGeMgpJuG3AccgPgUtngBuKCDkVnX2jcOAT7Asfg8hyibqlqh4nGXBpei6yKEIRuWwGzM8hQiSLl5FyHGVJ4LzGjY4T48CYaYjHTe6YQiNB57fKw3N9XY3FZz64oylYaaV27q6iuv21i/1thQAcA6X1bG3tXh568XhvWCs16g+Px65/RlPKL1wnIZPvRViJDxz4pHNB6zVCp9Pa3ZZQXoIqK+/qRoX9GzwCf5/MP39PF7P9XJ7n3lUwtV81nVSyV1ez3fBLStq/kEBDbqKpLq9yF7dTSYTZzCWq/VsXzW86d7GvWHKpdrajZbZs8eHh56vQ+ISjLs6dmpHxtQ9ubNm7YAhYdEFBFheZxF4zHSBUZDsJpwc3KxcKNNhTobVi5Xf9riUzYSmULSmWjFYs2F6JNPH+mTR8+1d9JVidSG2dLBgvx+xVRStWJOV1o15TMJF6JUcqlyNat8Fs8aZ+cE8asJeGwyCN9j6gpkNLokbprT83ZIuZ2vDLD6ZkWgOhwpQZcBvkFBbzZV4bXabCpbymmZSWhqJT7WYUulsMAFkGZM6vRCui4ZbqyM+b8tQsIGhvGKsQGKAITK+RwgfeTYIjo33BMzhaLK9aYLERq0QqViEaepBXCIGM+jwM0XyR8Y65vBDdYVctLoYP19cIhCsr1m42D4z5+jfhDhIsplq9Y77/tzbOVam02P4YxgIeY72KBYoOqY7ZAMY4wMZT7jN9IQuFiMTrCzOQCI/EHTB16TzamUL9rTmsLfPu+q2+55q8n4eHJMxzL261ahEGUC4I3GDpyQLtco3Grp64tcNEY3+EUQXLlPKEL8XLa9HJTdAd7dYxdvCiPjW2NjR+XahnKVujKVurZv3tGt19/W5pUbqtY2VCxWPJrREQFykZB70S869qaO1/jrGNL6xuziKHbZtuxiF3TZ/b8OXscjXYxPrY9w/2qFCGPzyXwhQpaPd+/r4ce/1t1f/0zF5FKVfFqlfFanp6ee1W16P5soZ4worXGvF3CAXtcm7rgmwh9Kzhb69IPf6HAfR8e8rl675m6Cx6HQsIFotJpmGsMRoji9eueOhl3M2PrWk+EtlMpw0+OlQB4YG4iSGapm5nJaJ1Cs4wfNhSwNx2Sh0RlAXCsrX6hquczo3r1d3d091LOTjgFf54MlU2qUAaulZqWoGztbzkYHskmnlqpUAelRuWNyP7DiHoIZGxh+Fp0knRjjQsA3WNP3vU0D9IldGB31PCPtgtcyp3IhLxXySpULKlRLFoYuUwn7LTGG0oHSraXYQI2Qk0w0jrgltoYgKgxrEBvZsPXJuoB3enB/Fu6ssIvF4SDncaykUrWuPKTGaFSDYQ3Rkn+3TH2xEbPmjbvW6a9YwYakjrAtC7FDSDiQKTB+obrvt3vufHrtrkWysJqpIpi4TQe4FQAuY7dK/DSdBl0lr1mYDm33wVhIsYN4iJEamWBkphWx4YByEHg8FHvnuKXSmjM2Yf6WzXkzRuEjgurk6NSFiHHx6PBY3W7P/krlLC4A8IZgXUN4jJjUEFWnpIeQ9gK3qKhSmfEsHWK26TZnU7U7HUclObPNuGHC3f3G1qaqjR1lChUtsCGptXTjtbf1+je/o2KtpXKloWK+EoqQHRgQvEKZYIUf7IJjj+s4lmm98Lys0KwD1BfHs/XOJi4qlxW+i5u0uBjGHRHPr1wu/+Ed0ZdVy/gXgWRHlHMaoPLsSAcP7+lf/uF/et2ZWc00Gw3ctiNJwHNoNhkY2Cums+aNgOmcnZ/7qqq3WqpUqlpOF9p78kxnRyeWROAfw6YDsep5uxOtRCveoAH2sSnZuXIlhA0CnnoECgkUFDAcBkkMqTVranfZigTzNNoCG0d5D50KHtrgPY2yKjCJk4g1F7p/77Hu7T7X0+PzkAFPbAym/WSsJVaqFfO6sd1SNZ9SDlJjYqFSjc3ITKPBwF0YFy4JE3j+0IWwERsMRwbyEVLOSMwdEJxIQWHTNHdbD+ZAS45FB+0/HKhZZqlVLunfC59pZ7PaZiSEzydYjc8WLJE8Eg3pyGwf5DZMaTZBbIQoSYm09WvgJHj7ZCtlVVtNVRtN84iK1ZrHsgTMZMaLqPPg54EHJVIjc4lcf6JxjELDEoNiFLLc8JWmE6IQkn1G6uzCOrlBd6Czk3MTNPl6MV+yNo2OZDkOEhgbz5HsGkUbIfkIEUcBh+K58GFGsQVhGMcl3OFRgGCo84GFDJgYq/wVvw8GazgOZEPyB44Ae88OrIHj76cnZ7Z+hU6A4yOjGZQS3BnZhtKd8nrz/qUpLNaFZZ0sAjEKBQDFmj9ZsLjztYle1tszuk4KUSJf0yqT1yqZ1c6NV/TK6990R8Q2NV8gUKHo98oBDCTjJmJ+VKALxAb7cTd0sQN62dh1sWuKx/WXFaL1x71IBbj4b/hentu/WiEyBjCfaEZM78mhDp880Ic//4lSMyJZxtah1csV1WtVW3b2xh31SPQYjXR1e9s5Ys/3nxv/YDsAnyeTgVw3VfvsTEfPnujq1au+KQH2vIpNZ/x3NphINeIstNqVlvIo6Jf43fT9/YwHZtaWsGooGWcKWVEp9dpnmsLMLWRU3sDQHDdCNhtl5TNFLcYLdY+7+uzje7r7cFdPD08i03nwHuKvMy5EgNbXmzW1CmmVUwRJLpVu0PqHdTGjCIUUUW+pWPZmiOexv7cfTjYyyUbTUIS4sNmKpFJmiZcxW+Pn+ALmxklqksZbg2TTooupE1/phJy7CBjNaTmLgEdpiBmaMZmQtoFZHRFJiRUZYFIPLdTJufEQfLxrGzuqNFuqb22r1GwpXSw5eJFukrFgPh1oyXgwx54V9XwwdveWzkb6IfTRCn2/ACEMwJlr44Xz2Gyv2kfflnL8EFgdgYxOaE2kw3OdT51FD+kP8zfH96DpSgfnS7tceo4IXZgTTPAhQr9IrE/kX4UTAqMwrpPYBjtrDtYxQPIqRCfhWAC6tvt0z88N1wPkQwQ48BHG6+DMCG8LYmOO6xBQPJn0JtiSCjpAj05wkeYW4i6TCRMaYYrznNL5vB1CWQiwqewpo3SxotbGjt5881vauXpLtfqWyYxhu8eGMOsCa1tgOuw1M7T1InARE4q7ppdhRevA9Hohisez9T9fhht/GY/ojzqafRlwzTgwnY384h88eWBC49N7n2i7VhFN8cn+no20YDxfu3rF2WNPdx/p6e6u3nnrbXdFZ8cnap93bCNLEeINGY2Z0Y/19NEjj2vcxBQYBJNgTRDFsMo4Oj5224uW6Mbrr9iTCMc8tm+07HHGPC01JxD4EGMXrNP9J491dHaiaWKh1rUr2rx+xe56NiJbprzR6Zx09OlvPtW9qBCxZaMIuR2GRp8AtE5rq1pUObVUFX5RidFppWwx4xOUsQFFN8+XrojTnot779mex0QElnQ9o/Hc4CueQHRCdDwUH055zOL5O/jHnNx1RkCcAk3eM8HEGJjNY61rQ+YQvK2nYDPYwjqHHluOUIhI2VhMl+qed3V2euYVerW1odbVq6q1NlVuUtgr7hwokBS3FQfPZKDZOOSxWcpMMY0Myl7UBeZPnELofNCYYdUxHGk65CZduRghpXAg4oKOifsMLyM2ZmEMwU+H94mRzEZnYDIR6B/W9oG/ZK8ixiC6YYYXc4pCskauiGd01ZiWi4ADAUKnZMDd0Uao+akzCTsnYuoGjYLP9Xr9YNbHgWeAeuEFApqvUIxSTtVlGwl4DUUC7yBInraItYA5q2qjoRQhCTkKEWJejNMY4XJSuaHrr7yh73z3BypjipbMi71srb7hjRlWudk8C5ulsSUisS92PZeRFWMe0TpofVlBWp984u9dv+cvbswu1oP/TxQi2K340BQyiVCI7n6ss73HahZzmg96enj3U42GPW+xXr1928kIRwf7Otjf1+3rN7wG7dD+9voRtR6RZk3LVdLbDfLoaaULhaK7Gof4jccmhOGqeMJoBwaFQnp7Q7lSQZNpABu5QOl8wA3QGtXrNa/yS8Wiwxw//OV7erq/p/Fypu2bV3Xzzitq7Ww5VWI+Dcb9ndOu7n36me7ef6zH+8eaTgkFzPhCpBBBWyiT8AFnaDZUNZfSBpazyaHX9xQ9cII4b54xkpMWIiYXFSOerR4KJY86YCAAnIwQpGdQmAB5LdewYXw2MHfdEYSxB2p/mEgCoY6uJMRch0uG2JwZHkTTUIys3OeGnwdCYfusYyYzgDYg+MbVa7ZcKTdImij639sLh82mTfD7GvW6GvW77n4ApAHXjdHAj4ILxK3onDMcByYGfTFiY2PHVgtnxbD9CUZqFqvahiSMkwEQYUsVHAz8u5qPRXENRnCMa4DDxjHseskGN9ysQ7yHFku/jrVW01syB0q6u8wFCgXFiC0UbgB47yql4+MT44ZsDNOpbIiM7nZ94IG3mTMEYTGJKVrKPDmKkwuxaQkLj2YFKAaVsn8Gm0cY87lS0U6XJSAK+E2TiXqDvpb5it761vf0n/7zf1Gjsa3VChO1pYrlWtQRhRABg/2ORZlc2htcttlaX+3HBSMe4S5+/3p39LIN22VwzWVFMH6Cf5TR7GWd0PqTwfBsthgruZrr4NHnevr5pxqfHaoIy7Xf1t6jhya0EUq30WyolM5o0CE48dBvHBfxZDS2dYU9epNZZ4QhfSgU0G/l1Ol23Yqypkecenh05OKzsbXlp8hNjX1IjlSNStkjC0ApHjsUrRCfDJCZdnfF8+93uzqDy9E504w0je0N7dy4osbmporVik9oAONeb6jdx8/0wSef6d6Dp95oMa8DtmZTKeND1XxaFbLMlmNV4BPVcBNgmxeMrThl4L8wupDDxg3HeIBkJbTvgW1Nt2MBJza2RBeDD+W4AAOBE/Ejlioc1YxijAGxO2OwaA0gPHIKblob7pMagXeUCxESioXymbzSeALMZF7S2cmZjo9Ooo6oro2r26o1W34tyTxDWEmRxL8IVvYU29duz2EFmNd57AIgT2XsDMlYw+sEQxqsi/82dcCG/xQONj9km2F5GgBn+0RbXR9wJf89wUiWiszf2UbClsbjJ6ylkXeQCBN0Vgap/Jij6USD8UjDyThgMfwe2RBdHeKRshFWA7Ui53Ef7R9sd4zwcQEFp6MIUlAhST58/Expb3UAACAASURBVNh4JR0a1rV0nuBC/Lf9u+3hHbZo8IpwOyhV4FwF43wKESB/Ev/tZEqHJ8c2Sts/ONBoldb1W3f0F//2L/VXP/qPeu2Nt9VobpnY6o7K8UmEMQRKRCIRRL1fZWy6yLpe32xd1um8bEMeA9Dxz/1dIHj8fZVK5Q8Hq7+sEMVPZLHk5BlqOuzr2YN7LkSj9nPlMXQn3ePsxFlTvDGwmTcrDbODP//snrrnbQN/jC3wZ4hjgWS2c+26GaVopobDsfPOKCh0RlvbV0xwPD4+tjwCAJwKD+mtsdlSvdWwtQisVVvPHh96rIvZpvjIMLbRaiM/QQoy10LNrZa2rm+bQlColH0D4CdDOsPTp8/03vt39dG9xx4bllNo/VI+lVKr8v/Q9qZfdqbXdd++8zzUrQljowH0zBZJi7ItJV6hYjt2nC/5lL82K5+0YstWJJNNNpvdRBNjFWq68zxn/fZ5L7pUBmgGjKAFNTHVcO/znuecffZQUaOUs9Qjr4VKOQBXNkLom7K+sSGz0clQCMGsaMfJt4d0SQHFw3hEdhnFJ4nJIWfMrpS5WEX74QOLKOZVTOe99eKhA7ehQ9gd0ihEcFgiJpp/u3QI5spfN0Zledjk24y28627vvZFW1dnlwaRAfUBUMEwMvhvw14GEPaFMdFsONZ6xhICLeFc+XTWYxHgMw8tlqgIRhm7HFiI8txOACS3MGKFYp6b3Q8VfnLOKkMpHmkkHk8LBS1WrOZj5R+FJwkeNKM5Ukso6Lv3NgpxYiyfljV9OEfGeg2BcSj5rTujo7VNMMkt4VjJQ8+GzKv8wcjFib/L53367KXPDbWd4hMj2DY0cLZnjbGYjojulJEN7lLIOgqmPqzx3FosdIVXdrtjRwUD2tBBckW1Dg71b//tf9DP//p/0Z//7F/auwjQnREPFYFFvHD2wlTgnYXoeoG5zpC+zoJ2F3ktOux6N3SzwL2r47n5b95WL/7JCtFNcAt5x2ox0mI61MnT7/TqyTfqv36ughZajvq6PH2hQg4Ba2wdSumyhv2RM8pYgfPw+QHMF3XZJp98YRIX4nTeSLqos7MzFxVm9XsfPDBwZ6P4zdaWshxGCg/LL4BdDs8F3U67bTfG+x/c0+HhgQuUEzRXKLxHGnQ6On19YtvYg9sHuvvBPXNznHqamJJBT3jx6kT/8e++0S++eqocp22F7jCtaiGv2/tN7VVLKmY3/pmHEJnGx2apMlYRxF3P2MbRHeU862MITzHiAWQ8gWlLEd6FGtr6oZA3v4fVr4mQKPMTa9BGsa58KufXACHvcr00WdA0AE83bANhjAPehqWqcRCIm2aF5zyWYW5PmkfnoqPLM0YP/IkQ8lbMT7L/djGrQoVom8B5Jv0R5gSR/kG+vbL+uHQQtinClXATpEETRekQHCudcyfpjDMKibua8PQPQ7kE7/ICM+1OMEsCK1q5RCy7Ww+H7WssIcAGd2trsCpeJ/4tryEuDRN+zniNFsYV682GLwH0fLDaGdMZk6xPY2xUxpcfm1y2aHTlWBu/Pg8sEnkMFycUEYoOsdaOGGJDS9FfLN0RFfP5sLpJZRTmAil1hyO1e0NdDcYeG9mioUWjGPG5kRoVi1X9+Mf/TH/9r/+t/uJf/JWarX13dZFIHBIS42N/ZCG6Xmyug9pvA6lvFpK3bcLe1UXd/Dy7X9fr9ffriG5+wJtf3O4beIOwbxZaz4Y6P3mh5999rdOnv9VqdKXjZkXb+UjPvv2NrVHRaEGDr1dvOR3VC05HCgEEYtl6rDkxNHQbtkENu9ByPnguCFsvzi90//4HqjebPoR0KhQlWvudoRo33MHBgf8cy1k+Pl1To1F3YdgZstHKj/sDnZy8sEizXC+7o6o0UZvnla9WVW7UzaXpDYf6m//0S/3H//xrg7uphQReDB/qqEmaR0nVUkYVNllFimtW5RIHB58YbCZ6kaVWLdqsrdJgVGDkopMgd4vHjW4h2LjcgNlCTjPcLxew0jmk8GByLl6NQtOG9NyQxCMRTkBnRFfBtUxRsgQmcTJkNPNjQnexXCu9Smkz22g1XWqJvuqqq6vzK+u78iuplM6qWC0qXcooW8452QMuDg8MaRy5bdZs6O0KmjFgM4WPuTo8s+HKeGXtTgbb28ghoyvKbInWibQPvleYxrsCRithnCjBiuhezFTO5YMPmvwAJ6QQMdb7Zmcwsz5q7dfIPtelfBj4e5lC4sko0jZKdEEA/9iklIJxbXVuKrq3DP+OkXxk5j4b2nK5osForovLC194FCIuM6ooZyq6emxsozukWyIuqtpsuqMbTWcaTGbqDsYaTuaasRFE9OwQS3yWwugfAfZlG0/2A33x5U/07/7X/6DPv/jCRmp87XTDLrwsGm50NO+aXq7//s3O5uaz/Lbi9ofwn11Ruskx2o1xfPxGo/GnF6K3fWG7T/qmoi6nmvev9PVX/6Dvv/lKVydPVcms9PEHt5Rdz/TNV39vYBMEAMA4lztQvbaveq1mbx42Y7zhvCGlCtuNrDr9YUS7FAvaqxR9q9MNnZ6eqrV/aKyIG+z73//eNh8UGg49NyZ/xrqfm4MR7uTk1ZusNMae8WgYDwEbkU5HvV5H0/lEecarakHFGkTBqgq1qirNpjk0MHP/0999rf/7b3+l6XChvDLKc7+vNtqvlrVXLapWZqW7UbmcVa1Gjn2AqWA+FBz0R4wGkHsyefbQOy9lwM+8KrmKuwMe6NV2EwptBKNIIvg9OEJwVSolNQp7Kuex+ch4fU5XhDcPbgNOY4XVDLnRDq0bTfkzZiA2RIu1V+guQmNoAyv12j21z680m6xUXqVVcxJpXps8nhkp5ap553TMFuEVVMyWTIpMrYlOJDc+VN6s+N3FLbA6mbhjRWxMUYALBDZFATUJDxFqJmNeFx8XLlcwn0MPBpUhtV3ZlB4tIQnBEBFjExTiVjo0QHCboSXFja6T9xlhLJ+bIshIPBj2vU2le+Tj1Juo+WsuQg4qMLMeTg7G+fgqwVFre+SkWGULFWOTZ2eQbFH1Q4kI7I8fTkBxKGYEC5j4mkI0PVEbmc2SJLSNV/kIXIF/7NCUzqhWpYvn0srZ4xpYIJcv6cGjx/r5//zX+p9+/nPduXfXtA7e1Fqt9Y/U97uidJMXdP35vb7u3/3+za7oXYXo+t+//r93Heo/USHi6kniIDwsEhAX7qB84U5woMYl3JD5rK3uxe/1N//X/6nFoKsKZKthTxWscDZLzUdEHC89R1Mcrl4PVK3s6datO95W4AMzHCP8y3kMYUzh4eGgcrMhboSH0+109PrViVqtA7/h6HYuu2019vedbY9ItdftmYF6/849NSpVR+6cvnyp9uWVJSKAwRxEm1KxZdrMPffzMJvWiNUnhxhT9KMDm7WVGsgZUvqHX36n//xfvlHnYqgMToqWVG91tFdVq1ZQJZ9SMbtVtZJTvV5UurC1CpuHghue/9K9UVgoGJighU0HTgBplbyiZisSdqbhxRyv+RuDL4s52cgQ2U23UHbQIq8FmyL/G1jNEPyQ0oApbNeabRZmgyNN8ZyA989s7W4IQqF1Vt2BMZ38lu8jeEseBZFRZNnizN15EETJw89GjEEG6YFdA0mrndOZhd2HRzmywdhc4lqZy5lDVa/t+X+bc7RNGShmxASbcUaZRzbOSl6T5TiRQdRsxRFptxFfzd8Fb8PfiZGMP4LXw6aKr90OBPkY0ShOZ+dnGk1G4e5ZLasKW9wZZiwHCPQEyC7H18A4qLS+//6pCyJAcbZUtvc0wD4cKcB3CpEfDNje2bQvHmeQsS2crTSdky6Mw+ZKCwPPfK6MwXLeR54Jp4yUwtuJrV8VbRoFF+rDRvrxT36mn//rf6+f/5t/ZxnSYrNVudX0a+6sthWbV8bewKdia4pNSLw/4W0d58yPc8I/etuksyto1xnSN4vWTZD6XeD27mP9CR0RQOzM1Tx+hrgx2l+WMbB02djABp6qfflML5//Sk9+82ul5xNV+SfToRaDntaMZBuSJRZmnRL/8+rpOawZNepNbwXGtKqA1IkAlgfHzFn8praMagur8IlKvjq/UKPWtPk4D/VVr2cCIsb65VpNr16dWKt16+BQ1XxJy+lU3YtLyz54A7glGbsMjG7WGvYurMjnIQbDAKAtYS5fr6jcbChXLWmby2o8n+q//vKJfvGL7zXuLywoxQaETPmjZk2talGcpVJ+qwqkRkz1y6kwRisVXfg83zuxdOOvwSNlYvGZyWyVywTIHCNGmHtd//UOJ+G/JHzw0JgPk8WbB2uURMcFWO1ARwiHyFlWWqeTEMUJY/RS23mMZfPR3K8N5vVvwh1R/NvTJj4mT7hTZ92xgHugHRyHrW025/eVg8H4M5rw+xjDRc7PDFN+Vv52L0z5PcZbh64Vq18D0gsip1C7T8w0B8viIQPPGRn/iqJMsWLk4SHzFhIeVzoTFwy8nlzW8dClSjk6FoiqLqLhfnDy+tR4kW1eTSasR2JHngui6E0thYnIJgZZsJ0nv3+q8QTztbw7ZAPZw4kmA9QCYeJmAmNqbY+gEOCyoVxrNllrAgjO10viLxFPTmSJJBJv1wDQCzC8oWjAxVqoxdaXQrXdWut2+96H+tlf/iv9b//7/6H9ozvKIpMiCJNEWhMcAa9hokVz4D7b7P+QfvA713PP3lWIrndVu83adab29a7nXUXsbePhn1iIFpFzngCPVAXP7o4bJiImvFiwH335/Df6/tu/13I81IruZzJUZjHVctjXej71C05LTBdDi33y8lKrFaxgLBNqXu3OsA0Fv0AtbB4NuE/aI8d5+1IHey13Rf12V/lsXndu37Fh2suTE/VHQ7fybNCY63l29pt7BsJXs7mGvZ59oik8Xr1ik+qM6I1Gw65Go4HHHmxEqjhF4o1MISzmpUJOq4zUHfb1y1891W++fmlb00qBESOrzWzurVmzWlQll3Ih4p8Vi2mlSyknv/JAcSN5G5bkc6Hs57am0+BHBnA7E0bwvmHebDPCQuJNUdrddOSdAV5jz1Eou0DwtDmzzCMDXBPW9UHoJPiReGmAZsDp7Wzjbmg2pABB0ovQS8YSX8OJsRjFhfec/K1yterPxyYRHhQPFA8DDzaA+5vxiO4ArCcbIDMjE2NjdC1pc5iwO8EShjMA/4iHfUym2TzW/ZwF8CMcO+mybG42j/BIjmEhn1atWjXQTOGjq6AQITqm44huchO5clCzU1tdQVy10DTEsgRGQnakq3RRLxRNDeE8uiNKZXR6dmafIroifJngPOGdBO8Kr21zp8CWiPnBbyoTDgOLxUbTydodEaMWDgvWuTkhBLQOScz2DaidzyFCjvhqzPaqkFdzWfWGI1UaLcs9/tW//vf65Isfq3V8W9ONrFIgoNR0K08oQRpzSIHPANa2uA9sIwbrWjf0Lo4Qf+c6+fF6IXrbGHdd6X9zPNx9vvcuRPENxWp0F5drHo6jSti80ObD7pyr37nSybNv9PL7r7TAzhSC23io7BKFPblZU5tkMWfTcZAUOmNWXnNY89pr7aPRtKc17b7lnrCDbVKOs+nS/r+3jo7dqnavOgZUjw+PtNdo6umzZ8aOADL3AaiTdwU2M6QkZCR0UlaAOzVDtkQFq+LAInLtApYTcQ0DFzZ4qagNEoJCVikKEbfpxZm+/d1rPX/e9rasmMMQLavtfKH9etmFCDN6EjHAibLZrbYFuRDxcSka3NTObfNGKO9wPE6QsS0Ywpl/vAl510wfJypuWBMIk0LkoES4Qskl4UKEN5DN5WXD+iEP0GDiYrqckDNG0gZFEBCUrkdxy6NTQ5ybcJvq9YbtdWnzsbDgwqDA8jpO5mPr9hhp6DQjgTXCCSJFAw5SkBd5ODhDdFgUI7ymWJ2PRmS2gfNg2jY3q56Px/aKhYZrcyit/CBDiwBjrFbKHltZCmBsn2Odl3RjISQm+yu6lAndua1BAmjme+F9ga8FmbTgYkSuHrlpcJdI/B1ZlN3p9KzUh3OkdUqX51fu4ADNKQaM21BAjJGt4a+tNJ2Bc9FdRcorhY4OEjIkeCnKfbRqaNiq2Y0K0BggQrJZxbUhn9GGEa1QUrl5oA8/+1J//i//yh5F21zVAls+N4sMOsIQFQekweUThagQ21Mul6QQ/bEd0c0x7joAvRvHrnOSrnfw18fAZrP5/mD1LkOTD063EHIGhta1hI4G5vKUhIvv1Tl9qtHVC406bY9i29nU8ULIOjB6J8qHmxQQkoevtn/o1pdAQFI1l/ONDxzgc6wnaasT5Xaiu9qDg7Fa6eriSsP+QK1GU41aXa9enpjtSuE52D9wjLTJf1t5fcoZhPEapEkM2+eqoPMBVAT3WE51dXVpFb/1XCjbcxktYfDCoSkVtE5LT54/08uTnjqdBbp15VIZ5bakRmy9McOpsVZKqV7OOHCR7maZRcUeHRFbMIh3FCNwKtuGIs9IEiYo/IxnP7yBPgax3n7z23RG8TfA0/yaUoxQqydFyWpvpBhIESw6hV3NqLZU96qtfrun6WCs1Cpt0BrrDdbVGMTTDdikbgZHR1aR+2vNxYqZZQK362A4CGlC4iFNQgvEUb40F1qLeEOEi88yXQBft5nkgMqLafhAJx0IBmTYtMLXIg2VkYfiRBeyWfOQhZwmfNhSfk9tkJe4JcYKP6diIevx1uZzMJ9zmeArQWGwHEQek/kaieZhq8cSwhdkCY0jSSF1vw5hCQPmtdDFxaUBal7nIja+yujs9aUGveAZ8X1wAVKI+Eyz5UyTGfgYHT7vGYWQDTBkzyDB4mHOeL/7bysn7VUK9g5HHoIdDeEOpXpDW+RGEHwPjvXjn/0LffGTv9Cte5++Eboy7lHgKER0nbbaSfBcPqe5VcnK8W2X23UM6G2j1c2CdL0z+mNGtFar9f6FKLCBYNl7w5EklSJC1HKq5QSjrkt98+tfadw+UWbW07jXs9J+OR5p1Om4PeTAkN9EfwV7mJ/Vg5aJY7yJ1XLDtY2ZmqruFFH7DAcrmtU2rFUOPgeT7Ro8jlZjT416Q912150PhaherVlguBON3r9/z+07D0W/11UbTdpV23/fYlX0U5uVvbDpxgDG0SjN1isN5xN3RTmsa/M5PXn2TJdturbQhGVIQyWfPpVWkyJUhGaw0V6ddA/W9ikRYJyB0AibNilEFCODlRh85cLkyoQzd0RRZXaH5foG5OabjwiU2xkuDGA1OASHPlpr5AZ0gHPfvBQh7FZwOeh3+pr0RsqbEImNLA81hvBELGVsy4o/k1NAmnWzwnl4nTxhUzEsLZZhzwtWv1w4osmXVRrKAoLjMKyHNc/oBT8M7yGWAnC3ZniJJ+tyvm6IrBA6GWM4F7wccGzoJjIpiKhxOUUKSHgAcTCLRYoPIyn4Gxw1HvAIVXQ6bJ4xErInI1rwkrAFoYDiUQX47j8HNM5yYVRUb+x5W0UHA6bPGb28utLp6zN7VrEkyGeKal/1wlqW2CEwVLaT6a3tWBhDJ4soRLymFKJ4nPCqoviAL7IQwEQPL6O1jss5HdBZN6rarlHsjzVbzUJiU6srW6kpU63r3sOP9PHnP9Gf/fnPo6MD/M7gjY3hIH7dCIPpSMMczkB1In35YzqidxWid/3+Tdzobd3Wn1CIzNeLH0lPjICPVh81/WY+0rR/pc75iX737W80bZ8pM+mp377SDLwGWn1iuGUNVbWq4XSq4XSmCezhZrj7UYAwfMqm80pt0saAQilMUQKcnNqUvASniF/j0AhnZj4XowIY0RKD+cXSavaj/X0fAryNwAM+/uQTj2FsxJCTtC8oRFfepLGVwIeGm4oHBEAUHRvX7my91GA2FpmcqPFThbyePHuhTg8ZAP+uaJFjZrNVKZuNIpTDw3qhVrOoGmGGhXRSiBjNIpQQwa2JdMk28B8VIhum/eBDfJ1Of7MIedtC8EAWHC3vlbN/4m2EmjxxRSS33ZtNVulXVy7aeP5MB1PVKBDZovVmsKA9jjD67gpRKpi8FBw6iHqz7iLkTpn1ubBfndpBgG7TWy4r0gvabqIjAs9BXEuB4kKGQY7DAiZvNqB3WAI4SthkQBy1XZqlHVt/T5lU3X5UxgvpthPWMk6MRPsUTXpkI0dXQCGK/Qofg4UH0hQKT6WGcBRMLXLiSRWBbU737C2lENYWVas3XZRhQsO89njWH7grumz3LV+BAzcdLxyaiH8UxWiF/o0NaC7j0Qym9GwNGJ2LR8g8MeeMOsapkIaVT2fNzbFUq5g2TYWOqFSgU145op0NbqnRVLG5p1ytoUqzpVv3H+mn/+LfqGygndEsa/yOYh96uUhxoVv2SMai4Eau2R/CiN5VdK5vx65flm/7/esf4/+fQrT7iOulUqu5UquZZoOOupcnOn/5e529eqnp5alW3Qt1ri6VJZ2DDQMbKFil6bQL0BpLhflCg+lErVuHBsLBArLpeGN5w5AXsD1h9Vyrsr2YKb3eqpYr2KpjTqQw3cp4bC0Y4xrCw167E3n0Hz60kfn5xbl+/Zuv9cnnn/kBApuYjMZ+AObjsXoXV/77RW7BQsmkR4obNz9MV3ges+1Ks83KRWiTy+jbJ9/rso1QNRuxLqu1zcfKuZy9qqsA1Nml9ptFVSAB5rZa5dJCpuGOaIcRUdhozRlrEgMvb8kAO7ekszKOxc+4BwIc8X+pF/H/bOhuw3gecg4ctzddiLdtdlh3JwRYTarsjESMTk/jPq/DXPt7B7YepUiQXMHNTzHGr9lxa5lCODRakJu37APCJI8sDz4Wp2Au8MDWs1gT257V0dIsVfGpxhuJXwdnazwaG3/KbMKkDrtJfKwYQYyxkMiKz1OBTReZZMD0DWWysQUbDLrOSON5h5FjwJmkDBjqWbq6tPIJNmXyXw6NFp4/ZTX2GkEeTXyL4OPQDVOI6B4oOEgsqrWGmdxZtmilin8faAGvptPXl37d87mSthsItCN1un21ewN/my5E2Yzmq4WmuGNuGSczsUpfgweRbydB1c1vtyoje2KyTm1USq1UK+XcEe01CAiIUXSDMgUwvVZTvrZnCgEWLR//+K9M7AW3g15DR0R3TPfF60Ynxk8Img6KvMHEfhs7enfebir1o8tOIpqSenATG/pD493+/v77jWbcGNBNdtHa/iSwf8m5XUzUvzzR2cvvrSsjQmh88VqL9oVfaMzDy4Wiup22cQxeBwoR9qJ8zHa/p0qrHiD0YKTUNqt6taFqpeaNyQgR5Wajw4P9CFok4XVGlPHWtw7NOS53+0eHunV8y+r33//uifqdjj68/0CpfEpX3ba+/s1v9OVPvtTR8ZE3ZfZMhmk8m+n181f2rkYjVcmXwyydQEeAzXzWn2e0mGo4myoNllQq6tnLl7rqIKcAmyhrM58zl6iC5Ue1oCbcoXJGjWpWpTz8kI22pZwFo3BavL6HH1IomHPyRnhJMUo6DIoRL/rNQrRb21OMjMNi8sXFZ74cNoXho8M4Y0tWs6ihN68cMEnx3YzGGvQH5tzQ3B60jmwvAd9l6AjwuV9vxqRtGvJe2R1GeC6TZNuw8T0dEQRBc3cYg+lSu5OwtbWdBlUoSdhZhNIeaJZuyUmlqYxqRUzr817tm9fDxpCI7gJ8teD+eAzcbjSeYySDmj+lfr9n8B31Pd8EeBHjV72BcVj8HZYoANT2m8pHIaKrM6PexNCQlUAKnZJzh5c1i400l0fBHTrfApQINI/zZTCsSVS5sCkek3rRXRrYFnHSF+2uNoDydPnplJnwU2LCbWfCeh17EFI+MnDnlYV+gTQkn1MJu1s6pMxG5UJW1UrBZNgaXucY8LM9LhSdspsmTgjxa2Nfdz76M33xoy+1f4DoG/91uiOCBADiI7jTn5sLjJHWRMi3c4hu8oB22rTdObwOQvsM3ogrul6Ebn4s/uxPK0S7T2hy3Np+yZv5WIthR+3Tp5ZxvPj+a0dNTzsdzbsDB/1xcHFs5KEweSsT2wJ+zYti3VGJQET8gbu+xfl3BwfRJQ36Q6+gYUrDah0OcO1bO1LILGLsJCZjNWsN7dUbmg6GTvyYT6Z69OBDbesF9ZcTvTo50b17d7S/33Je+QD8ijSR6VSnL15pA0kN6n4Ow/qFxphyAUbWK1qlVzrvn+v0sitC+Irlhs7OehpOMbjKan+PkXDsUMmcFgarDxol/zfLY0OHnk0rRWcEJd/5X5DY8MLBEgJmLTdwJgoTwlQ3EvEmv20jAQi5OyCOxUlAa0bW6/wiRmLigtK83vaBJr1jrHGvawEo/jxEHhNIQMZ7m23QNuOCNB0TuNhXKl1QJlv06AXjGMkMK+7ozHycjQ05lWO5VreD9xNZ90uLQcmM5+HKbJD05P1rKmcsC5CzrO21xDfhvHjHA2HUnw+rWtbdaUatggYQTiG5gue8kYxQgBJCIO4HjYZZ14wz01nHY9qumGXzwdvh7NA5WeUC5lguRSFN2Op0lrCauTzxIWITSVfE5m44GqvT7lprFlsyigQd+9rj2avT1yKzBNh/hovCEroC3Vf4gQO2UxTgZoF38rowntXxTeecYBuC+RuWJiWCMfNqNLCsqRjTwssIegYhl8hPMqWqCod39c9+9s91dOueBCu/tmcqDKTMHdGSS4uLmk7bbgzXflznqt3Ejv4QGP2H/u67tnHvXYg4bGEuQYsdtyo2sNvlRMtRT1cnv9fLJ7/R02+/ckdUS2fVKlbV7ROxS5xvyeb2dBmYmJk9jNE68oDpxA+CPYUThL9SrdkLmBEJkSpiSYSs8FI43N5QocvabGxAjv1HMZc3cxpAtHfVUT6V0U//7Mc6uH/bQPN//cU/JKvkED9dXZzbriKfTrtD4ECw+iRHfjCaqT+ambG6d9RSppRVd9LVeaej5YaOo6ST0466w5kP22Frz4UZcyoyzfaqeUs8GpWCnRlJgcVferpd2JGP2xj8KYSs0M0DY2HRJkmYeQAAIABJREFUxcaG1wcpB98fWyoOglMuknW1ZRqOdmb2z4To0e1+FHdjHB7HQlaAv/UG/grs3+XSRZpcNIo+3kIHx7eNCQ2GE52ft1VAWLohVGCpEYJWMLsMBXqYKOojkNBjBo2WV/Fs1sKHGoCUr4FDD/+FNFSz7xOPbpt74I1kmxDGKThQXFJhdwJnjHGVrs7WGzg0km6SymqwnGs4mRiL2o0MfP8sNXYFm0IZhWmjxbznrRmjsBX9CaGRzojNnzEiChHunjCgiRYCsN4C7gYvi86I7gLQmjEHkiUgPoJsvm9GN87OZks81UwvT880gh3uLgiwmpEvcDdH8zi6OkwksZXdFaIaiwAXolU4U2QJeKDISs1mWQf7DUMLdM8OtCyWTFxdpjKaZMv65//yf9TDx6R8HCpXhH5QUb5QCSdORqnkPaFAv60QvQ17vL6ifxdW9N9AB2/g5B+2vtf/7cHBwfuNZj5sfrm5yFaaExe8nGk6aKvz+oVeP/tOFy9/r8vT59rMJtorlXRYbRi74bByUNi6vT47d/HZ2z/wmp7DivYrT5vsA7z037XNgj2caYMxKp/7YNnmdT5XZr22up7DR5dFsTpotfTowUPdv31HJ89f6OrsXNVSRbfv3bXG6W//9m+1cC563op7klILmYzp84x7IwzRF3NVMeCfzC1GhFDXunWgXDmn7rSn4Xii6VIaz6Xnzy40hW9Tgh1es/dSer1UPrVRA6N5csAKtN5rHyjSSFeZjS00OEg8LBQhk+lybFkS4BcMwCr/4N3E+jvZpF1rpXdC3Tfm6La/SQzUEzsMi1r5vdnCpEXInHRHjKQY0bOhgkl8dOee87p6eEV3hh6Ll/OV+p2Beu0uw4NSmbwxPNbo8bmjGIF9Tqd0Q9Ed8fsEqNoM0WTFyIVHfc6oxHgXG1e6xEg4ZWNowWgazkvKZ8AbVWw4BOZTSYpASuP5wkmoCE15cDxyGQ+Kgm22PHQMODXwbtZjS3iCDc5WMbhEFKK9VjPihLiEEv9tcCk7I+DhzXrdKR0Uo2J0RGsshyfq9wZq08Ev8cVm1ISdX9B0vtKzV689no3I3SsUXYgYkShk/HBGPSAylwRiWDqglOzcQEfE6MQFWcShosDGlUJU0sFBwwJp0zxSGRVKVYP5s3VKvWVGP/3zv9BnP/qx7j/6yAZyFCNGNPzI+R7Dq8p0y6QKRnm4uY3dFY134UY3C9L1QnTz472teL13IYq88AgEpCStF1Ot5iP1Lk/16vvf2pN61D7TZjpUGXYwIOk89C4UIPRitLMwVCGL7R8eWSjZ60WWEzn3fGRabQ6EgcbEdhXtGa07AKlXk6Ql8EYV4mGG/XxyeuJDv7/X0u2jY/3211/ryW+/M0eFkDrGwBcvXlhfdHR8qIePPjSnCCIZB6F7eaXz169ttsZ6dLlOmfcxmEytvs8U0uqO2054mC9T6g8WevL9iSbLjQ9aGX7RdqXMdq1iWmqU86qXcs404/fZ3LDRSZUzxj14+OiI0JdF1lbwW9zF+Ndh60CHSNE0LX/H+wjifiKniKx0dyLYr5Lpbl+e2Ja5SFHgx1NNAZ0J7kvAY7OVtyjPK2oeHjo/zaTB9VbVUsOyhYuzC49mPr8pBJgJSW7H3LUdR8Q32wPIiax0YTgrJPIUtp4whjMZ1Wslu1P6oRedIrYbWfKQgqSIcVsmCvAuMADsBeyKjmgxW2s0WRjD4+xAzLTNCyBvkmNvQ7RUWpUqXuBcaMHih07AeMZry+fgAqO7oAujsPLvwXPYcDGyQhFgFARGuFmIGDuBCMCKbJ5m/DTrh369Sdnc7OXZhfr4XJNNxwic4n0vuwhx6Zpa4fSXtaOH0DyXc1kVwCUZT+myEAcXcH3cqF4v6GC/plaLKHRKScrZZrw1801KY5X04aPH+vSLL/X5lz/VNltwIYILBV0C0HpnnQsmtpOXvY0d/a7O5w/9/nU+0rsK2+7fHx4evm9HFJsaHgzIZ4v5UMvpQP2rU3sNtU9fatK50mY2sswBc7ESLndzChBxw+SIIT3AXTDaXCw8yDH3nzlxM9a0sKMhF3KTws8x43W9Mq5gkBFPl0xWr8/hcSx9gM4vL9Tv9fww8u8pLIwft49v6fDuPaXzOV21L20hy0HdP2ip0YAmwPgxV/fqypgR/slE6dCWs+CZL7c6vHOkbDGrdv+SE6/xdKWLq5F+991LA5BpLCkgzG3XuPAon1qrWYZHRLhiyjcdB4p5H2Z1Fq5LmbVwzbeyO6J8Nmw76Kq8+SEEAAnDzLwn86hMTIyHezeX0xGGF0143oQpWpDV7J2dxQx/q8UEz6ChFqOJu1qe9MVya5whD4u4SnLu2BFKEPfwrh4NJrYCAWjmAjG+weejuIEJzbGJxeSM7Yk8OlOoltixjrshEbWdLF8TDOuMQyB53RmRQg8GFsagEIAxuA2vRTgO8LCCDeVdCAlOwBlzMY00E7SKFCIWc7wGCKEBqPk1W1FcGmB5V0o5Lzywd+V1ZOyjC6KAAVC789TWHRSdxmKD8R3jaIyDxooyMJtLLtrBZ1o6mpswBrrEnQQFcqPSOXUGI51eXKk3mnh07w4GWm/oDku2rY0VA/1qgGwMoRAZKUJs+bKprd0cbK6bwrVorko5q4P9uu7ePTL9wGEA+ZK7LTrzeaaqZutAjz/7XD/953+pUnVPedJPiDsqwr2Kc2I1wTWR69vwn7cBzH9MEdqdy11X9LaPzed+70KUmP0l8cFTrRcYiJ3p7MUT/e7rX2rWvdJmOlZmtVQJEzKAtAzOg7FFYVNGVcZGgQNGNwN2DUDNaEYsjRmyxAc16ipShFDmYwpPPlVCZATiM5l7tdLp6Ws/cI29pj16iL9hBv7g7j07LTJ6oC0rA1yWS75lL9qXZmjjadOo1wyYYm16dX6u8XDoj1svonXiwUspWyjpg4cfWJZxdnWq0XSiTm+ss/Ohnjw51wI5RbXggxOHKNwFqoWcamBB+YyKOX7Cp8loU8T4im1MAp6yISnknK0GNcHpuPYzBkeIbCwoD3SIPKl0jLu1aVihxtUWXKHICAuMKKwhnCTByna+0HQ40mw09mhGx4A9P7oqDioFdjTmvWFZlLfgddgnXXasXCprYecuoADrDv4940k4MPLPwdYaLoLT8UhVOkNwoVzWX4uLTjblTVuljrwFp8uIC0eVD9eLboi4J8a9yKOn20pptSFwc+ZCaetgpG5O2QjQ1Xa/iFuxailhCwJDf+7C57glj/STEMhut74EbGDP2tz+3xFJZHvZHNnESD9IEuHvhKHbrhBZiZ8A8hRiYIPpeOpC5JhKkoE3KQ0nM523e+ogHqZQgM3Zl5uiimA33CldEJJQRrOq+V4YbSlG67QdHTKptbKZpcrFtJr1kj54cEdlgH07baY1mUGW3Giexve6qUcff6af/uwvdXDnnkrVun25bVmSwywuuHlvNC/JWPauwvP/pSD9IR7STV7R0dHRe3ZE3E7LXZrkTNpMdfr8O/3+26/026/+XuW0VIXIhxIbWwtEkLNIngT3oX3lhbCS2sZRVY9oYD6Xl23HvNj4C6MwtDA4FE4nzktHSMvM7A0Dh4fNVrFqLgdYS+tgX6PJJHLQtNVP/+wnxkUgK37/5In29ppmAdNpnJ69dqomnBHeFGeYYZLFCttAXkqlbEETPHnWKdUa+y5E2WJGL06f6QruzWCmfm+u5y8uNSKrKxsSgwqHHp7KZum0V35WcV6kCNl/OaU0VJl8eFBTdHZi3jopIwDxm7UfFB7KNRE9s5nHmJ01KQJN26F6NApb2J32yzYNrGgpWMnvc9tig5HCLXE605RijVk9x8A8Jozc8wbluZch7mXzZXXbPVuBzFDmY1dhI/nIVudr4QchgxzonZyALReFcjaeaD/La5FzYYnFOjKLtEq1ktfPtGUo8J3l5YLCeZm4Mwl8DOId3RTarI2L5Hi80MqaxHiQ7FPtwh0ZZ/kC4xmdS4yxdJRcbBXOE3wkQHqwRgPjgcFBcOTcQQJ0DBOXBaRKzhzuBXTFC7yKwjOdDoPOyvlriG7RLZJCglVKHh/ylK09ZouVzjtdXXb7LkZsJgl+WC0B39H5gWkFgRPYgZJCrp83ZVAQYFiv8HWKYM5ykd/jv2k9eHDHYydfP0zzCaRglP2psvYOjuxz/dHnX+oDQOv9AK15nXmfOHeUeMuA+F/X3Byu40LXR6u3dULXu/Lr/+6PAbb5+8fHx+9ZiLyyV3BQZgOtFgM9+faX+v6bX+rpd1/r/kFLB5WKymAEvElOLA2FuJMa1hsdHh/7RoKfwnzvlnI2c1dEx8ScvwsMhNPDah0tW4nIn2LR836waPP2LiLpgBsMZ8bhhHTX1/5cP/3xj01qvDg71z/83f+TWCgURLLIefvKNzHM5nqjZv4PwkhSQUgNoZOqljFnW7iVbraOdHiMRe1c3z791uDkbA4xL6Ozs74m+DKzl95unF5L0cmsV2qWi2qUiqpDrAP3INoGfU9hbaM18CHjITB/+XdVHB97kTrSavohWy3nmo6HflDBXygAvtWv4T+2xk2sUV2c+L8MDgV0kZFrzzaRTnI7R9A6MeucA5OtFFWqVPyQjMHzrC0rehQi2XQ+RYGf0gRuF3/fW6wYg3gICbG03Ws2xkOAXUtJFkvVVjCEEZfSJaSUyqWVYSXvB0gmK8LXYcRwUGI244VDJJagjs9qsWQjuvRINsO0bcXoHomsVvInOAdRznQI6w2jF18f45wsuuW8NFhhczmuV97CspXbOT4yIjodhbU5mWeMhRm6MKKIZHU/PCpAaHs9wW1bhODWqSOLhblYEDMLeVT/2NTwfRd02evr5OJSz05eJ9ADW72sR2gKkQXEDpnEFSE8rT2SZVLuomuZKisCbdczFXP0PnPLVR4/vqtWqxm8KyxIplON52tNVdLRrTs6vH1Xh3ce6PHnX+jwzj1VkajQ9SYaRRYFjJ3QB961sv/vYTxvA6t3Y9nbNm83//57FyJuGG7wxXSkSa+tztkL/e7rf9Dlq2dKzSfOsidCxb09UgdunEzK3tCsORkZPv74E7+p3U7XZmXcDNYfrTHpinGBQ3mwj/Ne1vgBYDKAM5aySDPAGyilzPN45iBe5des77vtKz94Dx888DqZ33v56qW5FLjucdh4IMAkWJXv7TeTMTCvy8sLnZ2+tj3IfrmiyWyhxTalyt6+qk08ZyZ69ux3PoTzBcV0q4v2SKPZBhqdypDNCoyTsOdXqhWQeRS8BYE160U0I1NuoUI5ImVCiBn2JvW9hjq9tpnKrf3gR9GFjFmdY41bDlU7+EtgIxsXbeKPoDbwuoE4mFhGFtqccSHy5dHQsbEClB/1Bh5tKSCMw3Sm7ogg16EyJxyATLM+Y6qHDdtbsKRwtDNapSQPjfQKJ3W4O+C2BtRNKUVcz4JdF0UxLDdCMRIptBRfBKEsMMzpYUzKpCPRFtzJlIWcyIqDl4P6frl0WFDCwaFhCiDe+WZsmuiytFWOsTdJeYUsacvd7cpeQ4x8vB7gPxHtTCZe4gDBBhZ8iYvEbo7BF2KkAk6wfAY3yGwu6CfIV8imW6xNI8DWOGzyAcFJnM2rOxzr9KKt3784USaLUDqtOexqYolMBygEdIEchu0lJnnsJ03GTqmSK/l9A7iuVwt2pkxrpft3DnV82DIm5vOAeHu10WCTVmv/wFHgpWpDn375E2/PWsd3nBCCFzeYII9oFkva5L287nP1LhzoD41u15n/u45oF2xwc5u2+/h/UiFabBdazUYaXp3p1Xff6Ok3X2nea+u4UYWZ72JDYeG2cMDiCl9lkh7w8d1aQvDq5Su1r9qeUyHG8ZBgZLUmKSEZJ44OD32YdiPIoB+iVlpnb46cS5YysMyhhy8ED2gCILhaab/V8r+lW0DEqGxRzf0DPXz8yMVoOB3q9Py1DyegODfrxdmZOu0rTYdDlVNbzQFoc3lV9g90fPdY6fRGr18+dWrFeLxUuz/Tk2ev1e5i8pXW3h4UfB5UcBpwsozKhZyq3LiYf2WiqK40U6EcGrOIvt56Y9bca6rTTwpRa0+ZHLftRrPR3A8+RYiDx+dHX8UDViknUhSSTIp5549RvBl5EfmCvQRojVo9QMpRfxCHMAOdgthtGM2MxfCZEBGvvJEi1JLkV3RhvF+85qzdPUY5JpobOhVY3GRqVnUZOQyOiaRYbCAw7jqijHERig+FyRvBBBuCWIgMArAaHIqHPrCogjd6pgSAZ3kawxEAIS68olDb88OCYY/1GZMiAal3RvqT6Vj9wZU9rzBeo3iR9MJryq8dXZQKMiQbWG4SihEGbYxnFAooDhapJvb0eDUFUFzQepWydxNFmdfFYZCW2GRNiD2/6unJ05dhlg9vjgI8X8brjUwJB8p5xGKX8aMCsDfpcBsWJhTvXEYHdEDwrFJrHe03dbBXV61c9OKISxqkbrje2NgNfhGWyh999iPbg9z98COtoRZAyCzAOwqTO+CEXffyrmK0w312Xfj1QnW9OF13bzRNIElY+ScpRHMigpJC9Py3v9aLb3+t5bCnewd7ZiUHxTbteRlLBQR6vNm8yE4UXa2dvAFfh9HJSR3Fkj1U4Fgwa9M6s03ipnUOvfAlGvvX9lpJYlwYyQZ4Dq3WKueKnqUBnRlHMMk39ya1NY9p2BuZF/PFn/3IoPbZ5bmevngaJlIQXrZbx12To2arDGKBmafLFReix58+Vrmc1+nLp849m0zX6g0X+q9ffavX5wPNFnRrEOg4hFGIIKUhfi0DmIKrsF52JzBTsZxXzSF7SRZXRpYkYKbPaEbbDaBtOj7d12Tijod/A17mTc18at8dXhscCfhzXl8OBOC2DfIt/Yh+3OnL5g6NnbTB7wHK7ozaK7WGtumM8YZOp+8HD91ZpVh2IXJ3ill9QpLkfaE74gHkkuBSoMsKnCqlwhryYuz47T8UcrOw4915LjkG2sITb98YMyhEYDIQYHcRROaXJbFE/H6hDAcoceTfFSLTHeTiTNEOESsr9r463bYpEJxFxi8KEQVox8Te0Rz29/dtC0xLYilSEkFEYeGSRDwaNJYoOOAugM/IYHx2XDX5lsOGZblJ66o71JPfP9cMm1g2hJmIo2KVbz3gCowyNmdgRBQhihFdEWeJjgh93AEgP/7phayOD5pqkviS4/Wf+FKmu56yIKjUXISW67Ru33+ox5/9mR5/+qVy5bqUjgKVIxzAHK8fzPWub7neVWzethHb/d51iYc7Zl6LP2BBe+vWrffDiNDkzPFDmY00ujrTy9/9Rs9++yuthl3dPzwwQ3lH98ccii6ViBwOJt5ACFd5aOhYeChIOKBj4dDCoCaY0DfidOaEhl2FpQuyAJW4FufEs/7H+7mokxcvTNBrlKuq8fd6fY+CkcxRdpfc6/d0cXLm2/vBww81nIxtesYYdHDQiiA8G7sBikc08GIz9zZsg+NifU+PPn2kSqWgi9MX9j1iNBvPpF99871OzzoaT5cuEmxpYHcAMvNGo6SmEJWJwoa4Z8uMuYqlnKqIR3Pc9JFy0diraQxJVPgxsdaHO5I3Ea3TaXsk4fui46JDpBjVquU32yA6AroRM4zzeRdclsQ2o7d9sgc3i3wBk40tCW5W0bnv5K1b9T5jLU1iKByWvB0JSOiwV1Ae0iGOimw3M7HR5PXCW3oWnZt5XnQqmPAnALdHKEff5BJzu9A7MZo7shrWMeZtdgtA+8UqvezLySZ8K0Y0MDu6hILKDYh6QSFwxJBzzcIADrDa5yeTcSECuyGPjB9gbLy2nJGIHl+8yT/ja6QQGUj3IiEJr7RPd9HLEAqkuT9JRxkJJOB2P3REFClEpRtQuUxB/fFcT1+ceIvGWEbnH8aC2LS4nMc4lzCsowiBx9HFBojN+ayWCqqU8qpXSrpz61DNWkmFLN0YhSgK8zq3Mb1AadwX0qo0DvXBo8/18Rc/0d7BXXRU2qbY0Dase2TU2/243t28beX+rpHtJlB98+O9a6S7ffv2+xUiWvylFlpMBhpdnev8+RM9+fU/eG1/p9W0o5wP+pwooHDrY+ZmsuegcVgpJmA/rJTRigF2cpAr8FgyFITY+DCysYGplPGCqev84tL5ZWyCaJ95sVO5op58960D/Q6ae2rW6h6tkG145CsiKt1qOBravZEDi4UF6uogDRJpUvetADDO7c3YY/dCq+y3WmNfun+gOx/cUamUU699oWG3p15/oqveVC9O27poD6MQ1aseJzHzWcynyqKezqZVh8uSzzt0kXZ4q7lHOCQeFBu2RXQtANQA4ib5JeZiSAawMiGLjQLD9o/2HaHnYNB3IaIbckE39YFCFNFC4yR+OzhG4ZfEx1rO5hr0+i5krL6xigAoxyJ1DLWCokViheOS1+44aWXgq9heBFtVPyiA1GHs71TaRPNFIeLPILNCn+CBN2u5EI4DTrRIzN/4WC4IU2xkWOXDHwoEGvtcMCFGMhNdKVaJ33JlD3vdWL/b2yopRNAJLHoF4ylE0UR4u55vveHja2VE4/OC6xA1xd8Lg7W0mk2wlbIdEChqjM4kwWL+5tBDiLVmjgeJ1D/hOIGRYZ+bpIiwyie7jYSP8Wyll6cXuur2HZYJysPqHv3cnHRgfyyeHXlTHEUobV4ajp5siPDhoiBBh6AA3b977NGMwoS/FM9TlnQYln4wt/matlmtU0Ud3Hqghx9/6YJUrrWULfB+N5RCa0Z4wrUff6gY3Vy/3+x2bhac3dj8T1SI5poOexq3z9V9/ULf/uK/qHv2So18TseHB7ZKBYiDbYr+i8NjX5jEUhZnRmeR28R7ZTtXcAdcFPPbbNC7CDVwPlSsR9meYECFERUH8eGHH+r49l2DcV/94pd2GOTWRqrBAwqvo9XaixV4OmUdG86HSAg4oPzvsC7lAGc0n0w0GuCjDf41d4Y7xMQtB3CvpTuPHmnvYM8GZRSi89dnevr0lZ48fa3eZKnBiLDDrfEmCpHlL7OxC1Eln1WzUvZaH1N9PM6IBYZhzfhAsfR0n5bqTRTeFEmsLGKT5lSLrZJClPFDtNeo+/skl61aKSVYCN1IMKkdxlgs+qFBqsD4xCfAEwi8hy6FJF3HJ6W2Klai6IMVUYhcBODdeCWNOwHhkKzhEeIGqZKnhofXfB86x2Q1visUdD6wt92ReHSc+3uJUXzH4Qk7XDplurTNDFwo+EPe/QHsEpi4ZNUdhv1o2Phce0c1j7d8bocn+r3M+vO5F4H4CsWARmOd0maR9sKEgsiIxr9Ds0ghui6ahZDZaDUsKgUodyGiyBWK9h9yIXrj6xORP2BZYKM4YNLqQFOhEBGFlC9WhW4awPrl6Wv1xzNtIUc6mQbXRigNiG8BFlL2iOKyohB53MLvGn9HhLjzpdn5tUped44PdHzAWagmWjTwKuyBcRnAyQFjuIKmSVd0695H+vRH/0wHx/dUrrEI4dIPT6I/Bpzebdauj2HXAerrmzf+9xtG/x9oo/6EjmitxXamYfdKg4vX6p+90NPffqXe6xPlNys9evDAq3DYpnRENr5HS8SKcrW0R00X5vV6ZVuQDx/c90NkwWM+r0l3qKklBnMfPrAd8ApwArYpqPcxa//iix/p7r375nR89Ytf6OzktTuaZr3uW4kCCHGOw8RqGhtWUh8wULO9aaMWzFrnkGetMRt2u3ZpBD8B9B53u6ofHOn2o0d69OWPTHqbTAbGiJ4++b2+++65vn9xKWUKWm2xpMBWgo8ZOrzFAhnFyoB1A2YvToGOH94ql2LbhXaq6GIZ6RYblaswbmn9w8qCXHZAV3AD1toGV6uIHlsuQu32lcFhu/BwUFmFJ5YijtyhU0rGHYL3qqXAewCVB3hU050itqWoQEAl2dTgdhwkHlKWDGZn29I3sfV1V5dswABXeYhSjE/JyAZfytnHaWNWfF087HRJFLjAZaBsReoG2Ao6OC3CRB9U3ZsXEQ09Mb0DUJh/BODNx2oe1FSr4yUd2sOgRCWezIkMxlo2kzwJjQS3pJth8xe8JYog/5ZOm6LE7zGaEU3Oa+8obGyM7W+dNYDP60khcoRWgr8VCxU/bmxzPe7i4UQg6GypPPKLVFa9wVRPnj5XfzRRKjFXW5i1T+ZbWMbuPgYAMmt8oD3HXSfukxSibBpbkIy7IsBrQOtWo+aMt3wB0ze6edrEvBc0iy1OD3U1Wrf0yY9+ovsffqS9g2Oz1PH6ooN+22j2tvpxfVy7jgddx5Z2BWkHq1wf225+zD+hEG200ly9qzOLXNsnT9U9faFp91KaTfT4w4eO2YX5enZ24XaTwsFDA2CITYdtMBCEUog++EDdXts2oYxtk97Y2wMOG6RH5nISOCqNPRcksINGYy8sMmjV50vbnDJmUEBaTexlY5U6mU/Mtj48OtLBrWMLVQfDkcaTsRoJ/4IOoswB50COhjp58dxG8tzOcDk++PhTPfj0cx1+cN/YzdnZS/3261/q22++06uTrrrDtdKFvDJ5DM4I4otI5/CCngs0CGIavCJ+MpqZNQtxzQF/FK+CcRwXoiS+ma6IcZaRtMZWj1y2HsJKeD4ZezL1uh17apft4YMiHftSuo6II+K/GM6xMUQ7hlyjXq2rXq5pMpo6uYOVL9icsSQ6I2Jo8O9xMGAqRuHZPEikrlZwgaKYuN2G22S8DnIiJL6V2d88vPx1ANndgXTCaYIpQUaF/e7NCh7kcxwc1kqZuEixCFMyghK4VNCw0UmxaaNIUjSw44b+QAcTbgCQDxNfnTcALKGIqNjTcG9dFMPpMzpHd3KbjV69euUCQhEHjyw7UqjidNX4XkjjkM+gwywRWzAmMjMCyiOdYKuXnD3AZzoivLYpROkcG8yUvvv+mUXUdCspC8DT9uICiwrta+zkwAApQnQsNFn8oKguzKljPAv5x169oqODPd25faxmneQSSL44ONqVyaD0mmBcb5XuAAAgAElEQVTGNNNA3ef5k8++1L0HD/3eZdMlpVORDHu9mFwvGNe7nrcVrOsbsV2h2o1iu23bzY+x+/P3LkQGq1djjXpt9S9P1Tl5psHFiQYXp+q+PtX9u7fVrBHwlnNXBCeFjoTxa9jv2eKVUQL8hHHssNXS6dkrP1SMAdPhTLVK1Q6L3UFft+7c1YMPH/sBefnq1IXk7p37FhOyMt6rVXXy6kQvnj/X6ctXevjhAx0c7PvwXbSvvKZv7rd0685tzWcrd2lEA9+6c8vtOVgVDw5m8kRMP/3d7yzzoCjiV/To8891++EjZStl9Yc9nZy+1Ddf/0rffvNMne5ISLIWm5QyeRT00ApYTge4CGeI0Qwi464YlXJZex2F+15gGxSREHlK5RrgOt1NJG4gxvT4liEVlNdv5gN60Nr3aNbtdhyRjGslmz/wM/AWjnOZjVyCQxDJQxdeJqu9VNNsQsDB3O6ARTokwg4pmsWisSI6SFIezs/jdbaNCN9VimuUSCQ2UpH+wGvM5siFJ8mAs2WsOWcBlDMmsfF0enwy6jBuerGBW9ASobAsI8GAn0ITbGn4OuBfC3e3/OQ1g6jJGQLsv3X7thcZdDZIOnbJFY7dg4Hv0Tat9YSVeQDq/Hc3OvBfUoJ5OMAeKZB0y3REJMnwNVinvoloqwCqUyHXMJ8gYAR/noTKgN0GHX13QPACkU4l+1eRhXbVG1pW49RYIojQ+yXkX0ZPa+3cyfFpAanZ6DJf4nYRImIvC1dr1cp5He7X/NyxZWVkK+Zi9IvuNa90oaQlV2I6p/3jO/rosy/16ONPlMfdMYfOMjrqnan+ztuKL8DpPDtX0CT0ke/3pivjDgvaFbPr//XrY5/sEGlfL2bvXYjoNjD+6nfO1e9eaDrqWHk/7JxrMezZsqCQyqhIHFB9z5jDNlmp4szY68DCpYXnQJAKMdHF+akfott37mg4Xmh//0iHB0f6+7//e929c0eff/aZ2a1/8zd/o9OTU/3VX/4P1qUN221tWMv2ehoMA0T86JOP9ejjj01c/Oa7bx2cx8F59Oix33gO7OuzM992ziUHDLUx18Qdgr1tYPWm0p6jm3t1VWtlM3XZwNFdfP/sub757qlOL3vqTyCR+R5OsISkzU3sVyggaOU4ojkAeEIH6Va0tJYIQJnRK0JdMcuSCW2civF4aFKjR6/txqMZIw7YFmt6ijpcIroqDMBYSVOo4P6w7OHht1wBe4jk4aNLwsSeH3yv+EEL9z5n0IcFrA8Ni4Tke6AL5WdYuIy13k7Cazr5CzkiqD3qoPBnPImOwweZEWx3CDnQtIzJcuh6a09hIW4HXIzjih5uPBg6I84ia9bmyyRVFRdIpD9gToWC6k38s0suWAir2dbx/hllomZgtWHP8+DLcMmgmOcCotiyuT09OXGBopjUERdj21KER1RRuYTYOAiAWKSAf4IdMXbuAOt1BvfI0N4xvkHsZMs3nsIQD9EsGNDz5y/U7g+0oLwA+iMPYXSOuDgLisGM+LuM1rZX8RhIoYjWiG0smksKE3bEMPf361XdPjrS4WFDtT0Y0/CqwLZiSQFmlC5UlCnUdfveYz149JnuPfzYG9BdQeb58BbTPL7IjtsJqT2K2gQmUmJ3P3YA/66z3P0+Z+iP2bq9dyECZN4s8ezp+Ody0tds2NZk0NG4x69HzvPittujM2Jjxu2fyej87EwnJy8dWgi7GEYwHB7A0nt37+izz7/QN999b/5FtVzWf/nbv9Ph/oE+vH9fvauevvnVry3XuH14bLU+41MZQhy9qy0z8g7mo2pMF3O1GbG4hXkgKxVrpeziOJuptd/yrReRx1ltbBIGYD2wXzVbpG2j4hGO0YibiW4Hg7dvf/dU37840WV3otEsVrCotylssT0KlTlkP1b1Bdb2ODyi3HZcDGkNa2/qjL3YEjY8VFk7N+pV30SMstAB0BPxWuEYAIOabskK8eTGpMMwnQFhKWMHwyHktnWAshwKHloAfA4/XsY8gGwSGaHBKaIQ4YZYtFG8Y4qN8YT63SznFJ0IybfwmTDXD0wDkHaHNewYtRFrDGUlGTsTvyAPHslht4Kf7SnRTdNpaO7Q67F1JbN+PHHhjsTSjS+RnRSD99S4UCpEqtVm3UC2gWp4PxRDSLUJTcSxQySzLFcaj0Zm9XMm2dTSgV+eX7iT5OPtNRqYR5sJTrcYGz42Woi3wX7Qq8XrS+Hge8pXQh7C2eVscinyd1YbOqngFAF2X111bKrXHY3siQ6Ww2uLno6fWK8Yg7JWMHH7T8ZN+y3lPCAnQuiZY7ky241qxaIO91s6PtrTrXuV8HcyVQJqxSY6pFxRylR0cOsD3X/4qR5/8plK1ZqZ4SHNCXM73u8YXZHlBC/rTYExHe2HQnQdB7reJd3sfv7RB7n2i7t3777n+p4V7ayv8bCnyain+bin+WSgKamo3StHBS2nE6uFG9W6Y11YKTJ7X5yf6+WLFy5IWLk+fvhIf/GzPzcGwQ8AzzMLVtmqp/Ttb75xYGEhk9P5q1O1X19oPpq6SOG+aJuLTJCx3D6ib0OJjCrfTUpsNOzIx6EvF7VKofQfe4WPtohnqbXXcnGgEL14+sySEX4UajW1DmDilo35jCcjnV9dmph22QtZx3KT1WoLG3xhbAMJgzfP8Yga4KUQsbovmQ+EL9FWxdzWCa48zBQRCh1fNexZXAe4ysG+KExmC2OrsVy4wHnLxcOBXw/jjwtT0d0P/+2Ne2+EoySa8Loy+sDN8sNXrrjgwAQGf+GWt4gD+r9tU0vujrjt+fi7QhQ2H/j+MHaCh8RanBU3ry8bKr6uN4krbOuKaL+CYevb9RrYDMi8I6buChHkTi4x6AXo4WgV2LCxsSOBxVHWhRibnB6L+FdSo7XnjtS/TjyZtsuVCxI8p3CQDOdPIIBBv+93qFauqLW3p85V27wiCnar2YxIDZvY7YzVYIvTFUFkDDIjlq8RWrlWOk9kednYHK8nOkoKEQZq4/HU3REUAP7swiLYnj92+IkHR8r/5ePzOpOc4u1xHOYYaYOwyFaWDprOnfADuHu1fF6tRkOHh3u6+6ClElFVRUTScMnoyrKmEWzSJVXrBzq4dV+PPvpcjYMDFWvVN1FdsSCIbiYO8j8eqRzo7NIbP64XnJuF6I8pRvfv33/PQrRZaTUfajTsaTggguZKKUDZzdLGXwQp9tqX6l5dOB6mkMfyIQ4SPCK2NSMb46d12DrQF59+bhY0AkA2GpeDnm/qYX+oVy9e2IwLjhDpDsT0YCuy39jzoSe542LYs6UED050IxtV63XVG03/GoMz2n60VKV6xYWi1+8nPshxC2BhSnGYArC/emW1Ph7K4FTNZsNG5YyS/UHPhej5yxMNZ2stt0TSFLRJ5TSnxfZDETckgLVlLmvm+bSqxaKq8GfoNBgXNgv79DCKUHi88k+SyOt0RPbo7gWYDf8IPZOlBmwh1yGjcPwNXkVTvx6Mjmwsu6OepsuZuxoeDktnuOFor5NYan7PCRWMApMQzPKQUkxp1/lJN8u/2YlPw70QGxM6A+KfwyvaTpnehgVvB1mNuxKe5SLBi7tCxIgSXRQWGiY4Jtyd2BrSQmEmv3VHxHjGGSKTrlGvBwa0WhpzAsSHBOnYounU0hiLR00LYRQL7hP/m+LPJW6ZD1jPam3cCzY4RQ4TPXyKQrQ68ufCPAp2NYWV8YzOiM6B8Y6xxaTLpBB5lEmtk1TYsjsZig/6OOQbg8HYwDZnFLLueburs8u2X2Nb4PIe4KtEMcK0jKHS+q/wS8PCxpw7YpTgEkF2BGDEVgWnBmK4uOwYU2sVHd2uaX+vob1m3d11pNhCBalom2GxUFO1caB7Dx7p6P59m+HxfXo7yMVtn6n4/EEHSYqRFxbvLkRvG8X+e8Xogw8+eL9C5G3Qdm571WG/q6uLMy2nI6+pK2istmTejzTsd+yFPOxfaDxs+803v4UW1RnqKVWLFd0+uuViMxyEchkwnMPKgzJJdDs8UHCMuNHxGmLTg3wDGOL5i5eOk443eaF2J97gWhWeiBKV/NybNtiqrKI93pj9G4Q8gEEbyY9GNpWfDIb+HLUjBIUYSaU0mUBYnKg36OvsqqMZaaj4N2dLLkQLopOTLHceeguDk6x5NF6kl8D6DgU8uEWYlvM1EI+MWVo4MS5EIeKBBwOii2ArViuVPVI6WHINoZMCQzuPJGJq2Yv9mQt5+zjP4N0kM75D9bhRUbInrHXGHYoGv48D484aYzylgEUWO12O/x3dJFFKm43KpZxKxVCOB/YYNH4oE44yBswjIdXBCAWD/CYLJx3RDri2Lzl4Y1JcrXjPgJEQCUSG/MJFCGO7arlikiE/eE3penF3jCI8t2cQHRGjnj2PsJuBWMmIw9xsITXdRAR0MjZShMAZkRjRATHGMZqBm1H4t2x2iXxCe8b7ZrtZursYLSlIOwKn2d5o8LgwSmWVbE0zEQsCugun1K4B9cvu4s4vKUTd6BDNsA4bD8iPET2Wtv7P3RdGgAl1gg0ihdjG92ZcQ8JduBABp3POWADVanndvXNLd24f6eigqeFoEPhOHlcFdGZVm6UdHt/R3ccf6ejePb+eu/cG4N2Yj00jg48VBcVD4X/TCe06o5tEyHeNY9d//8GDB+9XiDhoy2VwNpBDgKkMOleajQdKbQgzhNA112pBcsNM82lfs0nfNxT5YZiOTYZjreFXZLLaqzc9ZrFtgPAIz4gHioDE8Wwa/jBsccoVg8zPX7zQi1cn+uJHP9JetaHzp6fJ7Yxh19z6IYoNIB94ETc2B95Oh2Ge7E7AHjjZrKkG3DZszPptsutTHtEYg6rNmtnP6w0s8Y6L5HSx8CZkutxqkyoolSt7A7JKZe3AR1wMB5MDY8wDO1uIdRAjbfKWCYtbvg66AG2NU+BCiUczvks4F2LsxYOPqprXho6SDsQr6pQSmQfr+oULEYWJ7RoHhoeFjQ2Fy2BqQg7kDFHMLUwtkwcWJvPeoNlNAKFpdDf2fmYLZFwiyJ984jxr4zRYzMRgKGMjeBZf54KocZNVETIX7P2EIb+dDxmfkw6IA0+R43WiM8FPilEZTGaxmrvwejybzLzBpBhSaPmaI6k3eED8JRjyUAbokPi49gZiCcKaHd6StfChc0PouQNVIXTi5Mn7Qzw5I/SO4Q0wninmrL7n75vhb5Z+8JjcLdDJJDpItJGGru2xXvSlBw+OAgSPyFy6DUTDgjuldnegdg9LlaTzYZmwWCebM38gUwXoXm0ny/IEykcx8DYzyd2dbPzs0PmZJOtpknCGjI4OWzo82FOrVdN4PHABKRTLTvQoVurxs1zzOv/ew8fGTHlmjNshB0okKDs/dCfDJuZp19f114vK9e7njwGq+bcffvjh+xaijY3nra7mpYB02OtoOhrYv3qzIscKOUXfYKwUFHKwkOloFO6HdApJLtmCW2gwNHjNASQTjPGFAsQI5eRT2v2tdNUm3ve1nj1/rs8//5EOW4caXo1MDeChdW45JmyAxLm8jo6O40FzzNBExeM9FVt1t9C0nIB5pULBRmGXZ+c6f3Xi0EYidiA4QkQEs1mvF2q3LwJ4T6c0mi01ma/d5mYKVYO9a3Q9qbS9kTBcM6McXMDpC3ycAKopSvwEkwpnRQzmE2IjiRXaaH9/zwp7d3RXlwmPJ/RcdB2WgjQbvhUpTNPZ2IWWA0RBYJzjwgCcju0Fm5YYj2yvsVobxOag84PxhILNn3mLlhQNDiWgdlj6BgkRwB/JBjo9OjJAdOgHsHPtJOmEkY1Fp3yObJnvI8YxwO/oTEIlb3sNfKjQy/F38zyAK1XBWhgniRG/avsCo7jBF+KBx02A9xWrjxhXVgaKOSs8qFxEjNZAAZjr8bH4gUWGcUUwGFJfxmN/ryUsVJOiHBu1gQrYzaJTxLqVRA20eCwIeM+SrRyfly6K7sfkBstMCma+0zFhIUMaimUp1p2lfRH0h1MNxkSm832Y2xyFiJgh8CB4P4m6IAreLFwr+f7AhuxdlIRlJrloSJMc0picLTAifLuqlbwWi4nPIfBE6+BIjdahytWmOUz3Hn2sDz/6RHfuIF/aicnz4X+eQB0RyhCbO6NVSXaZ++HEUM3vb+KCcJNL9Ic6o0ePHr1fIeKT0IZGQicP0tY313I2cQc0ncAXulS/d+ZxA+UwIwft7mrO35taK5MC6MTVbtBTr932bA5AOe32k46E9Xa00nwWs3MXMLNnnud5swuVmsYYO223bi1brX1HJyMXYBy5e/uO32weyE67o/J+zSkhHGTfkIyAKWnY7at/1dao11ONYEEsKBDmbuZJIVrq8vK1MRh8XKbLtYazlcWDuVI9DhE2qsI2daQe26jJ2A8IWwt/Hg5pJmOMy34zjmFmPUqhiKJon+XURkcH+zZr48+eP3tmRXsZjZcNyQKB8iYPxdpipslk5BmfLoSPlcuy5qXDCQ0RRYhkVcfshDjBsdy0/R6Z6E6SbDCwD+ekheNXmOCbWReq+8lwqX6b3Dk2WCmVy8hUECtzQBmBGHllRwAoBRm7H0QhciFzF5ikkxi4ZpMZHVoOhjciYagAFM9F2JXgJ8VrcOvWLTOceV353tgmUqxZFHBBWIbBvyW2h4sAEmS+8EYyRF69DeWw6UjBsg7DOL46OiIKOf8WIHuLcNm0k/ArwsmAB9V8L2fyMVoSrT2zfMiPBEUkk1W9FgmrEBpJQ/Eq35lmFEEiiJAEzSxd8TeMIHzJBU/CLK97OEIyspFNt94mibfgbkkhcmKrY5lI/0APuHIxZTFCV4+Qle61XMlJNooDTC86dPHWnfva2z826fHg9n1jRQ8fPvQz9MOiIszvHO29i7GytW3irJAUneu2Idc7ov+e6n5XnD766KP3LESJG4tjs/ELZpZcb63NgosDkE0h6rZfa72a2X6VccPZ3pjHZ9JqVKthzbqESxS4B2PBAtfH83MNL8PAfgMQSmQNrTKPD5/PCNom+BWkIuSDCVur1T2Knb0+cwQwty1UfW4OnB87nZ5qzYq5IRx8hKPGAhgZh0PP2Y5iZhuCMn0E03vs4sDHuLq8NDeJlE9yqnr4NLMSZvOBVCBN7I00wsLElp2L0NixfrY6mxNEwcl5FKPIAFSHzAAfYsS9sFzl0Ef+jAemfXXlQWCf0cMCSx4CcJusXzPwrtkiiH0Ibh2tlKUT27rwGAROss3wKnLUsu1q6bAC/A7r3+i2dsb8vH58fKQ4uCXy99xxzVKajiAG4iTILR1jAn/PGJFveUan0JSVKzV3E2BXjNwO2LQJGe3/Tn2/DJ9ooqS3cxdr67VmC1vati+uvMk8PjwyIdOyD5wQq0Uzr72VA5dK4qd4jRjNOFtwhGLUABQOm1heDy4q/hwsiY0iYD8SI/6udXEWPYOrxKjC90DXRre52/xRUsG4bIv7hmWdVglLVgPbW/X6XEjR7TiXLQXtgPjumflD5ljZXiQKVXREMWKaGmC8CJO4ZQQ+OgcwuhP/vJZbZ2wPYBv8ChFsFgIrRmpIdPCKz5mke/v2HR0eHft7KjWa2r99V598+pla+0cql+vmHFHQjVVhlGcr3mCkW5ibcIR2HVGQIePn7n//0AUFvH19nNtRPPj9x48f/ymFaBUhi1hhJvYF1pFNZsps55qQ+Hr+St32hblG0/HAEg5Grmatpju3blvW4MOBfYRTNfF5WSjTu9IGuQfdEsmuExJYsR3BihNQu++W2uQ5F6OyHzhmc0BqCG2sZ3lJwJn4exw28q8KlXBm5AAeHx26C+GmtQ0rtyIZ6r2wiYVKv53jEoCUIaVed6hSpa4NdhzgSZORlrTLpbwFo6xb0QwNhmOzrVFUTzG7wo/HmV7ctmF7wkoVfIWC4FuEjq5cUQNLkOTXFCFGDHhbGKvt1QP0pZDApUHICg1hMht7pYtqn5GO7xkTfgoBrzHvC6Bu0AMgysUamHbfMhJae6zALbeAqBeJGuAkwckJ1TedS3SneaW2YEsBQDOKAYCbMMmlwsgN+xgej32yYwNHUWoysljeG+NOmL4H2A3+wde3Wo39mrvXppOYLdS5aGvYG6hWrqlZh7Wf1bDXV4qIIPRVdFo2I4s4ab4/b/MSbGWnrOecudtLElDoiHYJJKYI2M+ZxGCwrrmLIf8WXArAng4P3IuvG54aP8weX63Um4zNBwJfI3sNYJtzMxxO3RHtPKXpMOezjYbDeH3dLaYy7qrZvJpzlA6GPIWIbgl3BN4rusmd7o2zQLFEF8jihbPk7SZjE2O4Sbkx9mNPDK5n1X6jqoPWniVCdN7ZekW1w0N98skXOr79oVf7SnNxlP3scC4g3rJY4bJJI+41fhV597uFhV8LxNp0KG/GtB3A/QOzetc17YDt9x/Nwr4qmWEDtGNEo5vgwGqNmPJcr19+r/bFaw0HbXOMWEWD8AMM7zf3vHJHJ0S7SLtpU3NypPrnJmhV8kWr+Es4ym3Tmo2nuji/0PnZhRnGWD3MyL1fhZYIrkj44lD9U77d2EY5y2tOssfIM7q3EQhnceEjuWM81Kjf89dPIXIBoDtwRER0AdskPYKsKpIkLilW5KwXsirU2ELkRNs/sePARFv8c3Dmm87V7U/dnRWL5N7nfTAscfADEw+OyWfE51gQC0UBMlrOP23niqdTJvHFMQEQBdtGizW3Nm58ZR0eH+rg8MAPCyl8tjpljJnjGBgbOoqPKepWyc98iCgF/G93BuA7SDJQudMZso3x4Q6g0mOMY3Vig4bsgAPFa8Za2ouBZXg58b7wv+eTEIHy96p1zLrCS9sZYU7QAFznYTJ/WJlUqNd5YFlmgNr2Oj31O7xHMjeN1wsL2zQ2HxUcKyuBd/FgOPM+vj7OAje5rVHoFop5nwVGfM6A7UHcEWJ4H1tCs8f5M9Jqk02fN1WY71erAYojko5wP39fdEWXnY4LESJsqCP27V7LYHU6lTXBEYItvos8JtPJxpdmvIyMm5i+wUujswjHAcYvEwpTFKidC0U6MfyPvxPgPTR6yIfBSueDAld4XtyuE1fQlE36oKrUqxXtt/b0wQf3lK+VVd3b0wcPPtLd+4/V3L/t9X4uBx4WQZV0voFkcaFxMV/HhhKdjj8t3fAPhSiwwR86ol1ntOuW+NjvP5o5ox4MIrYHHJ/QwTDULrWaDdW5PNXJ8yca9K60ng2UWmIjOrYjI8A04tTdgQF3qe01fEjRN03Ww9g28eEWa1UKZTWrTTWqTSuoF4u1hYdYjFxdXOj102c+TPbs5SYj/iVJy2QMZKwLntJc20JNhXI49LGS5cGneI6HfZvm8zWyaQkrBw5wKMFpsadTzLYqLmRdwvS4yPBZLuaImdQCkHsVJu8e1zI5jSZLdXEgQDrApijxVjbIy5YsMQ9jNudRR+/GnzGiQdp0seTmgaW9CYsPj2Z5cuEw6sqb0d3ab2qvtedoJLscZNnikf4BaDvx+Mk2xWPycm6XgukkSJsQFBerSLYFR6LiMD5A2qOzwRSNDoTbnU7BB94Kd0YzvKIDyOThZoSlaAXWFQGM69kmNISz2CzxAMPlYgtqfRoUhGtKeYquI4DS8KeQd2y9xh/0Bh7PakSQ54uaoafjdUxA8eBBhWsBo3qsnEOuQFECKC9gqZq4AFB8LFeCGJuECPB12xUAkmFSoLjBHTttYWvRfCW2Zzusi66P0fX04jwxcquo1TpwAYHQOJkwIgEYrwwZ2OZjjQ+5Qh3A17GByBh4TNg+UZjoKIPky+/QETGa7cz++XpsJkcYA09iMrJR2I1jJZbAbDHxK8KEH2fQWgV6QT5xvvjAIQblWk1Ht+7pwcNPdXiL38MiBFPCZLngrDl+uid/ZyGKIvTDej/4R4EPvuvHxx9//J6jmcHGyG6KlV4Ih9zCL2eaDNvqXJ7o7OSp1sup1pOetpOegVnAR4pQr9sNR0G77TH3BuZhgeqdA/+XjzkboIDP2qq01SRMDlIZxuWsMUOJPO4CdA/V63TUuSCN9ErLyVgp8rMApZ2GkHGHNEZpXKrpEAc+gE2sHbS1DxFrYvyqwau4SfzvUhDiwluGQhRmU1lNwUHIvUptNNssNZ5N3BEtN6xhV7Z4QPWMURoblTARCw9nm7znc6oWyxFwqK2aDTo3Ui84tMgOSCoJzIjugteWLtQCTgiO5aJvZwpPrVFVo4keLvAhTuBsjXUKG8qRQwBo0wExU4xfMMAnE4+4/tjbtd0UbIeaMHgp+NTiFV48KZwdAwekoDLapvMwmOEpBQ+L4rMrYmB3JsdZ1b5Veh28HR4ixg0cDgF5K2zJnFtGdycXVb528CM7DCCLYSzijNBZ4RvU6dkpgC1XSBBidDL2BPVgBoM5TPNYtzPG0vXwGtPR4CrAiOmLC6AYKUPSAXv1nQhXd2TI3QjnTVvysLf2930+PQQkGA3f19nVhb8vMvv2Wi0Hh2L03+0OTHBk5ILJ7gKz5gJM29sI4ayJkchGwFp5llJQRqLAIHix/znFKAH6zWOyoBgPqx/8wI2Vgb1azrf1awdcQgYaK306olaj7kLEGTs+PvJSgSagdXhbDz/6XMd3P1S1eejxMIICKDy4rnI4eNoJJ0gY3zGcvqkxu0L0A2j9w2h2Hci+jhF98sknf0IhMs0/LEcpCH6cmWGXMw26Z2qfv9TF2XPlMhutJ10tBgCu8HPwDh6o3+0kDGEcEsPTJlIeItUBPAG7Chg3+UxBxUJZlQo8Ew4uGqi8V/DcDvPV1F0M1AC2XtNhX9MBkpOBRt22rT0Aos11SdOpFN4o7rHWYP3MQ8nmrt/tJiNTbIDWy4lzyZ0iMQcMLSqTx542r1Qhp9lmpfFiYr7TBJyEOX+5saoZWxCM0gCv4ehYFAv4mYwOrcaeXxNucdwI6HroVgCxyxyUSsksWVpsb6PcHsvgKcbwqPLxVHIBKgcY7Mx3DP8nbY36V+p2OqhbiYMAACAASURBVGrjszOZuCPyApMHbz73ltLgPAPoNrFaZXOEq+KGg8YFk/b3T3fE5m3HIEaBT2HyuMNqlyjxGUkhGxda7F3BSkyGxDzfok9MzaThaGKKAJSAnRkYm0hoAqt0SmMiQ8CWGJW4PIYDA7B83P6g74/JyMr6HwkH4zTnZefFRGcUhYgLKxPeQIC88HBKPESBbTGiGUBNhLHe5CUYE9s2i2UTz2UTVPk3K5JV9t25c1ZDiEqI5cZOEXCHGFsw3K/Vm9amnV/gPspHZwzPqT8YajEHXwl/LUY2kxlJKfGKH5JQxAtZywYFxLE/QfdwsTaMwbgWmNEum43ODByMfD3+KhcNfKl6la2mhRs6ghqCn3eJ1X5VtRrYXUP7h3f04ePPdfv+IzX3b9mmBEmKqTMbusoE5E8h7L3uX3S9C0poVklpihEufvEusPpPKkSofkMHkzgp2pgdkWFSiC5e6PLshTLpldaTvpaDtqXFPBA8ACRkeJtDPeWBp5KDevDiE7GSpnoX/FBgko4nDPEoZEmRTMBnZzxAxs/hZZzxiw4Tm20ViRLDoXqXl29cCAE9UafOx1NbZ4DX1CoVK63thcTosMI1kdmeG2qhuaDdh8iRtFeC8WDCbrN5B/BN6YYWU6eTeiuygGC3Va3ZUqFSd57b5VXXB85bQ6/xSU1Iq7W374OPf5D5qmuyw/5f3t7s1bL0uvIdu+/b00eTkSllpmRbciMbg8Hdg8EFfrAxGPxgDAZ3+A+99+FSD1V2uSQrU9Gfdvd9vy+/MdeKOFKZeyHTKOGQylBEnH32/tb85hxzNJheyWzuVrNmir6JjmwtMsEbsQuhN1DhmVOtVy225cFzMYJDtBxqMx+6IxoMBpZLgJuFiihWvtyWDmGkU/VGD7P/ELCC9xgryoZPDaNaGOJT+NkQrcKH2hE4QSRdziNu2fweyJoe+wBOLRIJF8NC0bIHusYYKfCwLjqT3d01hETfwEGv4OHD9jeSNQgCCJ4S/x9i6fV06i4vsu5jsxN8MrLf4MLA21kGRoXurxpcK/4JM77AVIxzWZMW2BxFB4IgMxOXCCcV/Gsymzkqmw0fF4LdBewskNUc5f8ER1ICDMrqnrAMqej+vufxKyKQsFW513xGB8rSBOJrIu1IvKsZy4zB0QOTCYgpXeJF5OJOqo2FyHsXJLsZeKsVft5rxnhSg3n/+KkJ6iTcMgkoxb+IZGO6bc5Eq1W1bc7Z5VMLYZ988rlX+ly44HiMoRQhu4YCxrOsyMTIFoBzgNb8Yy3cI6uPkBP9n4XoMUb0ve9975t3RBSiaP6CLBdpuVvtNnMtpz2Netd6uH2t42GlLCzsDUmhCxPT+MIK0y/YiQ6Ra8VtY/xgjucK24y1eREcQlr9FrqvkxPVOy3leegqFeUQWBIGCE6RHCbruNAaoV2DXctaNcmMWtzfqvfujV5+/TPLJ/igPLIwGjjUMTyDwZSQDcytZQKABRCHA5N1EuqaoZ7bFqb1bq0lMclo4Y7YfRadJ5UtlM0huXvomervnwOcCFC6kNf52aXHQwoR3CMKEUMK+C2jGhohJ4I46QKHo4NJjGyewCkoPKy76YC4R+1oCO0fvtJ+pcwerCsM4swVMimNl51zIYxxkUN91Gy1DBdAOrbEf9qktSRBlsIc9qds4GIsiNGGbxuAezqegSPBboe3xaZLG8Y8Vs1yIbKYk4MMd8bKdWQU4VqQL1bM+F0u5x/a/YfeveUuZNlRjEymzYWL4m42d4gnnWAUl3CBpFvi93rjhasC+CGdViEB3l1g0NSBfwVPzeNgLsZBP1RJweb3Oahys3aCMMsA/LVciBhNE3oAZxdnBixAKETtdleFfFm9/jD2Awmeen//4PRgxrPUhXTrTVMk2lpnRunxZ8N7dzDnLn3QrANLto2OifJlHm8XmBFbNEon+Kc9jVzug4HNZV0t59Tk8oITddip223q/OJM55fP9eTF53r26Rd6/t3vqVjBXws7X/hEjGXek0s7npdU8hEAtUdfF+X4MuDgbtG90IfP8j/7H9++ECUeyDEvsmpeWcqxXY00G99p2Hun3Wah/XKm3SLifdIvOB5LOEN453CgE4yIVryer2uzWNkUPpJEg/CGdKLebqlzfqLOOUWp60OLmpi2nofrsIu4HMYJsr2w6zQDHKAWMtn8Qb2b1/rxv/+7rt+98+iCudZJp61TfIqbDZMq3ebvdt7MkfuOv0+pDFDNin6v2WplLdL6uNN8u9Z0galXxt45HTq3RsvuePe9oabojHZgB8XIYWM0w7eZ7o5xZb/VaEhMTyTE1qpF0/NbrboLo7d5xbwq9ZoJZ/gFMZpxQMhBo6gRXe2Rw9nyG+Xwkkm2SAhCwU3CgCwRsDqiOBjU0aodXAzDfN8eE8nsH+mjvH88/HwOPBhsEUPRngCRjBSWIyTWGxDq6BSwuFhsNZ8tPZLwIM8R2B4wxa9pOuccrG2exu1bq9TVKLesAXOJyudsmAeDmkLUbjeDPHiEfd5VBufIY6Ry0AGlGXbczADW/DqvGVU9D2ml00iihYAHRmZ+Qz5kKZDmb/Ezsd3FCoblAufPhM/tRg/9nqUoMKzBND3OJZa4jFKY7rFEQW+GhxHFh0gmOhzGXDpI3ge6IVI/plzMUB7cSUZAADwidgZAFXSRdJPhnY+/EZCId+MG6k1IdWcZ8hnze3DpBE/0yMlntbeRmgXWmYAGGMtYlrDMcEd0Hmp8xrJPvvM9ff6rP/QZRpsWwjY2qZydDEtx/yxp5/P/VYiChZ0goY8Y2I8L0ve///1v3hFhFhtJG7Ge42DQ+qEvm49JuLjVdHSn7XquzHqqzGpqPZH5OckDgJEZ9HjH0jCumPYP/kGyARgGt+LH1heCVwB9ATySeVZvdlVuX1h3xQgTMdSsHJEbhCF42JEGB+Jw3Gg+GztTbT4GrCV3rKgmMgS6m9lcDze35pZYU7ciRw1BJxsk6AmouDGPKmownmswWWq63Bnsq7VrqjQBSOGAAK6ufej98BIFncvr/PzctAUy3NbLg7cmk8lIVVz1yljGFtSoofZGVkGLHrHJYA6d1qlHAr64keG1mCFKfloWwJlDiaHVTsfFUjlkLsWiOxO2gf757SlECx2jmLk22LK6rY+tWbD4wxaWzziCAuPgeSW/Q+AZHRYXhxnGJkNGRlr6exkjECvnNgCzYGUrvX1/EykWCwz9ETVv/bXc7FSu1FSu11VqlO2TzelEn0dnzNhEIX/69InfV147C4f8bqzMIUZb7Ij5x58dJLwk9ojXw/u8wBG0TnBkdNt0omYSoyHDp2hHVxvbJioMvC+2TKHdi/cK2Q4/F26hLAv4u/j/+V4UjcFo6NgqgPLQ/WU1mfHeA9zDycmaRgLeuKMjAttcI1rGuSEM9OEUcdYdB81rQW/oxiLoKXxWJi3m8349WyARhgu8qGwJAwEV99OSFw3me1nLSfefVbPC8ienYp5ndu0utN5q6fzqTJcvnuiT735X3/3+D9TqPlWx1NYxg4Qngg6YgaDR8Jemo/PH7idd4/+8BOQxb+gxCzs4SBn92q/92jctRMbv46CmqzlzSTY67JYuQC5Ewzvt1pikzXRgg4N+C7+eJAqGW4pfi61GgFnM9JUqvJ3wuOGQBxB+8CqZwpXaN/BB0MYudmiQ8AzCUrWmk3bX/7Zvs9+8IAzygwNsI4kA32Ctz9/Lm4vNAsRGwGqYzICUMFFXs75JlOSzEUWzP3BIslosD5rMN1pu2FxkraoutWrKVws+5NhJcEj8DiebMm7nq4tLA6smwI0m/jevsdVuOJSxWMyqTk5VCfazo+itxG+3umq3zgwcFstE8RAZTDAfNBvacbqKiD/yELdYWssHnkLm26g/cFw3Ywwm/BRFMBAoDdaXeXuWrl1jHR8cIUiegOAUHApwIjFA9Z38GYO1EBJNKg2We3yg0VSt5/CTsLnYqtcbOWAQtwI6ot0xq/F0ofe3vTDhKhWUrRWC6Oc4o5Bh0N1SiD55/txcJj43uphm5eBCRLHnvyl8dgPAdhbNFeNwEaHp1IWIv994UMISNneIjiaTMSZoeoRhBnAu8tzAKEvGaqzyRwy92flzaLRaH3hH9m3K5qx5tAbPRnUVd1J0fGCHHPPjMeeo9Q2x2ce8ptAaKEQJbsZGli7K58JaxChEe/CzpLO3wJX3Kpt1MILXDRxWc8uiK0Z8jNuigzlNJYKUmFO1nFerXlKtlFEpx7i9Vi5fUbXe1MllS21M1Z4/02ff+1WdXXxXlfqZlCGCG5lOkBpZdoQ30scL6ueL0f8JTD/GhOL9/7hp+8EPfvDNC5Fnxp8rRPi/wFFZaDq613R0o9nwVpvVVIf1Qsf1Kli64ABJioM9hmEv+0FNwC8HAUYaBTwOxhI0Q6z8l/OZFrPky5hKxNlAKmQrY7DTcb1Eq+BWWFaz0VK71bauqlat65DlIYgVOphI6qdjryQMs5ZhmMWtctiuNO29s84Jo/kcdveHrBaLrXqDqeNh8CDmgQKvItfBeBGMcDguSWQND4KzvADHSRjZ7fx3AiKD85yfn6rVYZXNh8vGBYAQoS8arpJxIcBvx79kInKGIutMMJPcSETFZoKNDSt13AlTHd9MX/3kP3R/fWN3AeFKoIzKfAacctbFdEMJEzbIlViHJl44YEB+AMLe1QxhbtyE92MlO4Q+SxXoDDDjSp0jo6eyBsvcGWxTtwkO1FKj1VUmX1JvONG//a+fhAwCkmaeriTtyMKAjI6IcfbJ1VUCpkPA3Orqoql8Bi3hxGtoAOxaFbtcGOG8FzLmQ9w0xQqsh8+e12pNnkmw4UkF6ZN/wDg8YiZjPeObN4tJl8s4RcdIZ2oPJC5ELtd8SbP5zGMl3Rb6NDoJc4kA8ul4RAoMGjN0ZfhiTbVEp5gYoh3DIMZnk2AF3gdvNkkJcBIJ0EN4h7v7SzR2DoJkmLUpICNcxB2BW7IwYEQGa6wW8d7Kq17KqOyGeq9ataFmu63ueUvFRkmt8zM9/86XevL8+6q3LpXJhlyFf2BOJ+L/D51v2vH8ImM6bS4eg9e/WLD4729ViD7MeAlCHqpriHIzj2az0Z1m41utlxPtYfbCH7KtJzdscBMckQwQmLCgQ78S2ASgI7c1+rXFdKL5ZKzdahl/15ZWHW4NPJJY/VOAPLoBuGJwvgS03Jn4Vq3W3SFZFEoaRqNuUpxtQbwNIXI4SFrcdhwmpBOQHOcP104HWcxX4jNgxIDvsVxBYUQJzU0YrQsPKKA1XV9orXDMa5sE51QLx3tEbPRgOPBIRbz0yWnXwCqFB4Es+E+lVrZPNgUK6UGhXFOmXAtgOIueKO9bnGLM+w7Oha4Pvger/h3gbOLHc39zZ1oDm8T1bGGnAYTHmM2BhVBcWKt7skLI/NiRzwqDcDe08JgxgVW2wwXjIY6RLbALLpQA4EMS4lEw4QqlIHW51lKt3ja+B6B/1xvqv//3/2Ewm0zaZYYusRDFKBn1LN/IZO1BxXhCt0l6yZdffKpyMa/xaKhKuaBOp6lOu+HIpwNYWe7oAgVz3Ot6d97BHaOIO7gA/loxzNz4dX5POBEE/AA4/aEwH2UKgQMC8gWdnZ25i7eZXInvwznHh2huxQCgNTKN8Xim9Qp5TdkY22y+sgaNMZWVPZyzg21hgRVC4G0XRneVUA8i6dYmb4mMg7PE5+GNWSI52WecH+PROfh9nLnA6uDFFSzzkOpljPpydnHs4ELaaevksqNjKaNKu6WL55/p2YsfqNl5plyB5GK2ks5BdjE0g/2Rqf7j1XxabNIa8dhU/zE2lHbgP/zhD79ZR/TIJfIDIA4XBmB6sxxrMb3XYvLgf2Mhi+UHJz31A05NlmwN6ngZfIFxG4zQPqounQoENlh18IGwGGFzgD8vv4Z2xq8ew3G8Xz0BhSsf3kGs4yOaOsSmKZK/Z2OEv1Gtqnar4yIRBuF0O2yFaJPXBjcJH1zzxQ2GZmzF6wJnAojFh7ugNYxrtnLYJfCVBP/RljMqYMnquT7pGri5YRljbNY5bzlMESwB0JqDyyreeFOz5qBGTOEtlmXbxHbQJm5527SG6ppNCKMLuAgYB6NviE9j/Z5zwacwUbTYXPK+gBnxOni/6Db2q3DO9M9pnChsJlhj8+B4BkxuYf6bbiEdv/g+Lr50s7gAFiMF1rgRhQjyoZ0h2e4Q+sjGqeqHjzy4wWimH//H1yYJwlTf5WPj4rNgnCt8pvl8cVxA2Mzrwm74s89e2Ep3OhkZjO12Gjo7bWm1nLEHs/qcDDgWKTCMQYJjmxO6OoobPDIuAt4HX2zu/KAl8HNH+ID5QomxHBiQsc3DQZeXV4nOLTqiuNg4P2OvvSlEbAOGo6lWK2QkVRc3/vvmtudukE0sxZrRC8W+RTcUHETRbL38XsSvUdhLSZEOpDyCzzh7jJ7bBLh2QfJygiIUFAWemSzR4tmDC1GzVlSjXlKnWtVJq67uZUf7glSs19W5fKZPvvMb6py9ULHcjcBLuH6spBPrmBTjSYtQig3G+/vIvjlNAHlchR7971//9V//LyhErgC0rUgrZlotRlrNH7Se97ReDtwRESF83ESMi9s12kcbfgUdnx/ETNwk7A55RwCKK8fx4MnLF+MyzGN4Qryp/saYs2wDF7AoD9LVkYeJKJqtb0n+TavsL47n7uA2nRwqe+0AqObyBmrBS+BI8FoXmMqP0WkFv4ZtHIWIEQI7T7ogOgM+fKvv2XqYyoDFRsNdF+OEH9RE62bfpN3Obfvp067qLcSR5JPvDX4S6teBMOfoZ8a+kv1tMoyOHpsKymVgaIcPFGA7RQhpDUVovwcXCn0VB5rCZR9tx1nHTb/ZQaCLEZI2HvvdAlliBnCjgHGL2mDM0TtpZE6SAbbaOo01Xdly6Ax6J2JSCjqbLQPCvFcH8r+ik+RRIF6KkWy9lUeS6WKth97IYtJyvap8JcIS+d5Ob8VV0jq4vYszTo2clf5woKuLq/BkZgO7nKvTqunq4iSoEBmCC3AgQIkfoz1hC1Fswt2Qv4c1NtawFG8uDQqfxyNInLA07FOEjW1sHLGUYTOGowMKduRCiHqjm+HnZM0/sHAX0i0PMfpD3ApY5/P7+oOR3r2/1WA09XIdJj5nx4WID8oQRmITA05GB27tB0B10E04gmY9J2z0FVMErGp0D9ngIKXEVDAlOiKircq5oxqVXBSiWlHdSkndekXN07oOxaxyBBF0L/TpFz/S+ZPPVW9dgUEEPSTZqKbdzAdsN1lmfNykpYLYWDb94u9/XJN+8zd/81sUooSklP6F2zU3LQp7jPMH2q2RFYxtCbJfbXRYB22fQ27iFWxX+xpzhxwDZAR4tc0BRuKhHeNgWD+2XnmeT8cNN4mMZoeM8gfWtnQBjAOsqSlGxBPjfIjGZ63VZmErU1acjF+wu8NP+miJHJD4arl2wmwF6QWyA8hkS7CCANZ4jfwaD5wtH2jkvdbC+Q+WMNlkQZZDhkBxZbtBB8LhJTWC18CvY/BVO6mqXAcIhJ90NPh5cnbm9X+RLsn8IcD7mqUJHASPSOaQBSBL0bHQ+MDmK+xWrNQOv1F3mfbqMfEtEZeCK+2hJswj/QSjNYpXms/FqMnaHcyGy2IfXtehO8q6M6X4gWPYG+mREpvCxufCxjP8jdDxbTWZLj2OIOpEvY2j5XS+1mCyNW7E54dpFyzxWr1qpnoURn4eNnpwzBKDfjon55qtdHl+ZXYw52E0eFCjVtGTizMnocIkNnyLlm5FFziz95WtMrxyD1sWopU67bbPIx00mBJPBt2tLTkcwJAQ9YioXm8sVmUTxzaT0c1C4yReidc9GPYDLC8znlW1XPJ+sWnirGZ03+vrjTP65k5jhaTL1szspcTEjdeALzWj427JpYOQNfrS9MG2PzjreugzbMz4gpdHIYK+AgboRwrSrzyaVQpSo5JXo0rqb15n1aI6tZKqrbIylYJy1aqKjRN98vlv6sknv6KTsxe+TADcGEPDKvqxnizdbH/kCz3uiH6xEKU1Iy1av/Vbv/UtClEKeiffe0MhWiAc7Wm/Geu4wzZ2pv1mriOoHIUIRbMB4o1xmJinwkYhHOAYh0nliBWkNwf5vAsEY5olAElKp3lBtNkQ9fzGhPugEy6oLMmDBw+Hg0EB8JuYMHMROS7hsMzwHVqpWMClcZP8b0SP/N741L3STrxueI2MG0gUSFA1X7aQN78pT1QLiZkJrpGydFlF93o9OwfgBnDSPTGBrNyp2IrUzgGlkjshTKuIdykkPBUKERE0YEcooD3eYB1qISwJoIxA8J4oNoCtdJgx1ngVzW1KR+RNR+iqjI8AHM9msRTY0yFBleDnDUqG3RzpZpBsGMxFTxa+P1aC40vONivh8FvAYNfCxIbXhl9R5Kd9LFmnlnZgiZLNl63JAx/52eueY5gLxciWR4jcaTF6xRmwFSvdFnyZlLzH2Mj7jtd3rWWbV+x+ew+3alQrenJ57jBLFyFHOoWAGcHvZjlxx+PsNB7gzdqXBiMfmJEdHApcVtu4ZMzWDqGxXQISYzDM0ACleTtYQHCxQGQNUHuj8XjoDoqfCXY18g1+L6RYOFjXN7f66uUrrdbYi4RsCImQTbv5ShwN6NooRJldeHGZKxdGYDFJsIG13GNnG+TdkTj4g1beavJMIM2ho+fSjtGsnGc0y6lJIaoWdFEt6bReVLlZtBI/V6sTX6OrF7/mQnR+9bknAC9JSgHMp93wL+JEaZH5xUKVFqZfLEL8+R/96EffrBAl3kcfVLa8qN16oTWFaNrXYTeRDnNljwvtd0sd6YhWIdy0s94K5fzkgyeMrTg9HkVEMdotixe3gMgl36qMRMzbfhD9oIdNBWzu7BGQNnK8XJCsWo4VI6MRXRQPIDwj1ppsx4Ar52O0aVPNx3Mr/DMkMyQAJVwUvmCnunKb55RPOBqs7dcGp7ko6FbqxP/kSl7vc1gQ2ZrBrKyz6WEaY3P77PlzF6FWp6PqSUt5yxByqjWaZo232l2zWcFRCANAwW3JVxigJp5BUVDofni4XITwFWI8s0sU9iA06IHZOOsdMNmC13goGQ/hTDntgsMLS81E97j56UBscoZcAzmLlzd7/zp3LgNAxC7zTyp+TkmNH7sx/uD0gcSXhUdi9IK1ZtfvFb7N//rvP9W767sPiR44PXbQ1zmdJLRW9uVxHBHd6N5JHIx/tgX2uFNUs1bXbDpWp9nQ06sLFU2vooPYJ0JjRmsIroQRhP2KnR3xRLfPUAQtpFgi54/3PoULLCxNFjN8LrwOulyCHMCQkB95s0RXf9jZnTOy9ggoqGqz5vPBRrZsE7rXb671069e2smBQgRGRLdIETIlxoWISzWwIlJqOUu2Y7HDQYzddlowNgk8gIvB0Wz/2XHt4gFQ7pHYD86B9UqMZqWcmpWCmtWiutWi2nXUAGVV2zUVoF/kSzp/+rkunn+p86df6pjj0iQqCVAf0D8saVyIEuww3p+PqbD89+ORLHDcjyB3WpR++7d/+5sXomjMvCAMjdl6oc1i7NTX/Q4xJRHFEPlWtl09LLe+VUwS3GzsW00KCLgN3Qur7ZRuPxiP7PsMb4gP2U4oZs/GxgFyWaxM+bC20o5UCz70sEJYsVVDqwQIjm6IMdAmURltzLXxVK7lZKbZcKL5cGJWtB9KAEv0X2RVwRfZs7rOBWs1nzMgSBGCRo8PDmZejtyBDpAhY7zkQEDW4xBHpv2h1/QUXvRZ3/3+lzq5OFeBKKB6XWUAbUaSZlu1OtKBunlCeMGEwDc8mOEK7Y5IMoItyyHdwlrfQe5Di5RgZElMNZstSpE7RzrSPbClwkGTn22Naf3cXCqD1YxH6Uo+K3OtUlwptosUgQR7MoZExxJxOpxxlOZga3wmkDnhsNBd0dVOxz37NIMznJxeqdU5V7Hc0HK917//+MfuDB56PQPzVYicRX6W4DB5JC5w+Ok0gktG5DigOsZji03gOLFB3Knbbujy7FRF+zdlVSqEgNh0HIz31gQohswFtjoFh3NcqnD+ojv1YoEx3rhgYvrPgiAx/A+CI7yijT9bigEWLAhEkdhEwAJKgI0vkXq9aYznsMuoUqy6KL95c6tXb25DPAoBN+EPmcALi92XQjxf9hVK/mFBwesqEtQJCdNdFF0m29t4z1bHnQa7qbhuWaYsNnvDCBTgSrGgWi6rZiGrZimvVqWoEj5ZtYKa+BLRGTGeFXI6vXqmsyff0enTL5WvnStTaiuTLytznCaddzqKBecsClHwm9KvlDP0uHNKcaW0SP3O7/zOtytEUf8s59ZuCRD484UocwQw3jj87biOVWnwXiJRlbQO8BvGi9QojA/h+vbGOVX8/lazFXaVSAAYn9CMMUunIYqwnpeRlmG/GTyb8U2xPQWdCUAl3sWRLHHIrKXMTsB9bMUm/aGmw6GKjB1okj6seM0pVgEWNSMQWwD0Wbx+G/aAC9FSFzyawRfJoMrHyA2LEortaKL7mxtr64LvcdSnn3+uk8tzg7IHAhfJ62q1XYicm1Xk76QTolPC3pTs8jBBg7DoSDB3B1vttoh0AarZ/oQBlkdPxhjLWyg4gNkUm50LEnHfyGegUyC3gcSJHu8IMZMu6xF9wlbvPMwY+ifaJt9yabKE7TMSzxywDwB0XpsDAxhTIsEU43ZvJosV1eodVav4+dS9NfuPr77Wy9evdXf/oLPzMzPT94WDC5dHSoztqzVbazAa8M9gNDYZlGQMZcMtEM4ZP2OzVtUZybzOj4M9nPP6ni6VjpFQB4uGXVSwhJ0aV+Ss4HoZEEGQNclCYzHAP4xdVrkno1oC07kQ8Z4AWMO2DveIgwsRFyJnt9Fsab3kMwGjKWk8HOv9u3u9v+554cFnDLUhssyiEEE6dTHiqH3YEIdsB38oCKkcBUS2fA/EzrgZUCCX+62Ge2yMoxDNWcIk4yWGcgnsGwAAIABJREFUe5VcRvVCTg0Kkc31SzbZZ7HTaBCQycUrNbqn6l6+0NmzL1VrP1W+cqJMoaJ8DrJkdDYuKoneNDqen++I/rNR7ENVTf7H7/7u737TQhT27R8L0SEpRCPNJ4xmM+nIlitwixwdDGK+Dw8QY08YmFGIbOdpk/Zol8mq59e58WBLRzxxeD9vsUqAQ5RgGZlDVoc1xuMbd0RESIfwM7K/gY6xnAXPsCVqdq7DYeVRheigyWBolT52IOBIrLfj4CVq813mg0La7TkHEpYxxYIvx6+EepzYHG5Fft7pYKg+bpLXNyFdIemiXNb50yvjSTkODsZnrRCx4vzIYbctBn5LOWx0czqYQcs2Bv4OTn9e7saGkLU9p/uw9dgRRSgA+zzaL1TxeCGtyWubazoY6e3Ll+YUkfVFV8iFwCq+ysiQYE+MdlGQgrGbjszWfjE28HqMF/E9k6OYjMpgEjYLdMcaJMDVPvLpyxWoCi3bS8BGR4H/5v217nsDLZYbXT05V/OsrWyzbGAfQJjNWUQaYaubt4F9WHIwHrKd22k2W9plgO9bK5XUgvZQq6tkJX3elxmFCDN5HcOQL+w+IKeSUZ9YqmJyZzA2OiL+DBl8xmKqbDdDDBs4UUQxU4goWnTr9WYr0kzQ8R02kcl3PKpWb2qFpGVzsCh6Opq6CN3cDtzJpIWIMc0LhgzMd753IvFgg0Yn5Hyho2pY2jKy7w9m8PP5gBXRneMCMVuvNNwtdcjltcEVgPOIkgBII59TIcPnnVED++F6VS1COaEaFDPqdLDb4SKUgylaZ090/uxLtS8+VbF26rCIUoGONxW5MkYmlSBJ+AgRfFKk/n9W97yfv/d7v/cNC1GSI5G2jg4FpCOajTSf9rTfTqXjSvksgCWrdhJaEaQCrMaXb2vW6bYWhf+SkBOVEWprDhsMXXAA40pruqYwFGc+dztOe7DPaLuMJAtucGfIM1MnMT1uIODYBL9eu+1E69XECR0kd6wXM3cVJLCCgbAGNlZikU/GnYJvZ6QREAtLcGAqyiAfKUFCJOuqqiLkNWQXHO7JTL3bO/Vu7iytwBuH5NkaRef81DE1jHnVBn5CLfNibCvKzZLFWydUzxly0gAa3fGG4JCn7YOO7gCnik1k4EP8HBQiOqKgPCydmmLLDxwtByNdv3mj2XBs+Qfg5XzCkgHhKGNu4G9RiHnwYxsSF/VH/dBOOfsXfRCJmiAYSSHW0GZDY0bh4rNb0o0ZBwckLmuzk+arjfo4Li7RGWbVaFV1dn6ucrOhQ7JgMLkVdsZ+b7HskDAFG8MVnHNnlvqWQjS32NTg/JFuAmO5mjEVRrBOu+NQS+QzlXISAJmEa3L5BJERfk5oqfhv+1pz4YHH2CK26SKYirDpQuiQsCwOoXDO9rD4FOGcCWg8QdK03VoA60K0ZvuY03K20u1tXzd3FCLGeq7LME6L2h8s6ELiH2WciNE63g4nBtOtgXU6HABPLTaJ+awdI3BSmB73ZsuvlNHikNGQhY0ZJ3yvnW2HK/msGpWiGnSqtjCWri7barfxgM+qUK2peXpprOjs2Rcq1k7cgRYKvCcfz0TqWR/4T2hP0/PyeHv2uBN6jB/9/u///n9xIcL/ZtKPQiScFeGasB5mexGbnET44neckQFDMwDkWO2DN+w1nU99K9GO28bBCQg7E/kCsIRnFPo0tmaY6rsQJYeU+dakUj9ZaGM4ULH5Yn07n4yc2oHKnt0mHzgYVepBRMhfauiecos4QrVGS4VyNW70Y1a1WtOjFd0MhYL8M7oTmMwP1zcaPvSd/wWzu9FuqXnS1dmTJ7Fhw8bEqaCVyFgzaxlLj5wFrbB0neTAy08M062t89Zvm2yCAKlZuweXCA4R2BEP8HI904aMuSRu2c6MjGOMZYC9yWjm8XQ00RKHACxTLV4NszRLCpw2GiGQHB7HyuTy2luYCZgaWjpvLPkM9/Bfgont3o2RNodf887+3Yg9kTeAD03nG5FzX6ljzMW4FhYh/P/8A9eKQs37QXLtYDQyYxnCKbc7nVIVQirYH0xoYn1mEawIkdTuA/sAtdmKtVs1VcvB2ucs4N4YtJgQRHvsTTKBvCL3QiDOGR0RZm++GM0aj80lvDBLRzJZtdsdc8FYQEDuGE8n5qVxPrYIpreA53mt5mvd3Q10cz9wl++OyHSJGMXst54WIjPADyogcQEqoCukM7PhGbibwouqyhmCl7XVarfVeL/TiNgttqPKasLoyjjqgAKcIrhO9irmMyod8yrh/1WUnj7p6uQE1UFO5XpN7bNLnT/7ri6ff1/lOh0RhegjqB8P4Uey62OMKC02qa7sFzdsaZH6gz/4g29TiEIsGhgRHdFcmwUPeU+H3dRAdTbDB47THbNtrM6tvrWxd7CgHUHDTW4eS6zhrZPxXBwpFyko6hGFmpbYjkYhwgwNHVHwkjLc4hQS2x/AwHayoP/+zWqj0f295qNxZLUfib/OCp4yB8BpIpioYwRFe24rkBQcL/gGxrgLQwUWHDwk1WbL2ABnPov4dDnV65ev1L990GIyd2tPy97qdtU9P1fn4kLVVsPYEriE+UaVqkfNYGWDpZTCBTJRYscHGJuptNBwg8OVSaU1EPbW6xjDfFMeltpAbmSM8KofPlREOsXnYfKP8TPrxI7Bf/LblVAVbJzOsbW4NV6DP21wEnO+UnZ7cJpYPHCx2MuJqCVW+EdWzC3fP6Se3tz1NZ7gaEk8ztEPLcEDtjLBVmW51rg302gS0cuFUk7t04bHWsZg/s1n4sBCpDyLqS8AeDx8P1jksJ4bjbpfE0pxrGawRCX1tJiPy86iVHcWkGRjJA/DOsjKkapr7kHCmWFk9vhVr/v9MMfKNjEh5Oa9Id3VXtmww487jaZTv05+HfU92zI4afPpUjd0RLd9F1NHTgNdGHcmRTerMltXPiuKJGeSYpgrqErnkmMTurJ6gHBQWOGkyNCM5ApZrQ57vR1P1cPdAjyvVNEYSAOMlmdjT/otbhAR0pDZ0m2BPR10cdZUqwVd5Bh0ksunOnv2HV198qXqrXPlSzWVygHqp/+YTZCwrdNCZMLoo7BFfm/KvP7FbukP//AP/ysLEWD1yFuzw5Z5fQEC4VUfrPAAC0PMyojmNNAkTYIHw7eSbyN6eMDY+LAjxC6Ej8YfkvQADrFXqwDM85mWaK0SO9BckViVmK+5l9O8Nebp0e21bWQBoh1F7CcqNDkOwdsdzNvhZdiKM3GChHSIwp7/5rcDUDdYwTfqlonQPaxmI43vb/Tm1WuNB2NjL41aw9ygztm5OqenKhOrXCH6OqM6lq9W0rMhg73LxiWMsSBHOj8q5fDYdpWtI/qncAagy84k9rxgHTyUrKOdXGEP6jBG8wSbWKMayHZCCR0APzMRTvC7Uk0ZByzy3l34zTCONFK+f7wn9tIMmxpGRu/2Y6ShEC6nc1MWwOVYMV+dPFcxX9V8udLPXr7R3X1f49nSxczM8TI2E8huGMP3Gg/mmkyW/v12csSczYZhedMcIr+97H8/3L41v+rinDwuzNXYyoLNkCCC0HrhtA8ivNGglYppyGVBVZJh+ZzB0OZz44So7Z3Kmy/4z/uhhdlNR54HzG24Wzfr3N18fFGhcUiAlMnPs88cnFJMygadEmJpRrMNmNZk7oJ8R0dEIQIZTjzCeU4cT+6QRN+OLu4VPNdxAsCahEKEn9diZothgjaxCuaws8FlDnk3X+jdfc8dkSp1TRHsombggl0DmxxVzmf9ZYNrNnH5gzrtkqoVLp2NLp8+0cXTT3T29FMXomb3UqUajgOcjUdOjI82nDGWBdXhFzdlaSH6RbD6Wxcia6oTq8jDmo4otmaA1cf9wjgRQkyuQ9uTeuMSiRQxXiTEw2Qu9wNiBXQULG5cJxiYSAYbO2j+FAwwG2MZfHBCxrDy2hRQE7wGUprb693Wotlhv6+bmxutx3fssFVEYc7USLDgBq4MHCVSEcCeisk0ebT2iVsYsBncZEPxxFO6UTMXiBU+SRSAlHfvXuntVz9W767nm5jGv9Xo2DKUItQ8OVWB3LJKRVnWqMWc6QX8eR4qMCGr1G0uw+YinxQj+CPQCEiFiC2jfZccc0JhJ9gS8zaEr2i+AEVX9g+HoWytGpsgsCQLJUMD5rBEZAHmr6BhS5TfMHgBbV344qGLmy58co6AFbhCumMIABXwn+/CQwM1o4+RPPhIvqyT6rlKhaotYl+/eauH/kiT+TLGK297WBdnk5w7xlEMxA6Oh0YastocNF1ExDesbIzpGO3AzxrVvBr1sg3tzs5PVS7xM610d39jTx7kPQRQMi7CI6PQAGAzileJM6JgwQBfLdVuIjAuGSi2Y+MGKxJioMq28vAGjHgqi2LxUYrNXhBmoQ6chmlarYpEzd5E/Dk6Ys7ZesnyYGNcrtcfqz+auhCxwscUDVG1LZJzeVULBUdqUYhQFlQgRtquREFJcWLNwj+3QzWrjIMBIjGCLSs1/fjrl3qYLbQrlLXgMscpwaZva+UOjGYHM+ozmTDJLxYOatZ4n1hWrPTisxd68vyFzp586vGsdXKlSr0d3vKPJB0ffclicZEWose/Jyb9j8zrx8Xoj/7oj75hR2QBoBv5ZDTb6bCeak1HNB1ov4VHBEwWkgNu7QxL7yTpg4eIkSLwohjxQtCXjmoJActb8hgZbFWRyA28faO6c1s4/ztuAgqF/Yx40N1yrzWfTJxiQX763fW19uOeBFmNjiiT93p7Pl/afZFtFRgFtx9+HN5oOAur4i/M8HP+32UXO8IMK5WictmDRZX3r17q/Vdf6f7+3u8PiSONVlvt01O1bHHbDTkI3RV+wfgPcQvDP0ncLsMGAuJb/DocmpC7sP49uMAGh4jNX0JkhB9DWCKj0S5ik5w7l0g5PIsnI7GBeH/sYWJlagLvvR0wQCCDA+Jb37lgEZJoeYdH46O2mLBlQ5NmyUGY4DgPZ71YmxYx7A38d2M6V8yWzcnCPuP+YeAuwd0voyafcT4SYQFcDzlpiSf2euuCs6IQUXSOGO/ntKEdzYDRZfyQI8LESsXavlrNAldW0Y5RWi00m4318HD3YUsGI7pahlFcUYNNJQ/nZqcdyb8tGNollbjEjocgJe72Li7BKEcTGWM7lyJ4VciVIsix3Wja8RHAOl8uaDKbmmtE6msGd8b1XovJSpPxTIPeSOPRzBcNlwBFHzjK1sh0ZQ5aiMQVlg61Ul4VMtwwP0NvuSPc/KCTTsdsfb93lqUcrElUu6mb/lDven297Q20ccRUYHv4eaVdF5c/ixlf4NmjqvhgQcfZLPXpZy/09JPnOn/yXJfPPlPn7FLVVkf7TEhs7OOPjCbdUnN5QoyxyDbkSQ59yLGI+igDeTyycc7++I//+JsWojjGhqh8Cskym8Ro5kI0j0KE5sv+JWAQkS3lADaDyIETWR9sPCcU0SZA8WCY8ZsS25Jo3Q+ofOA5mJSHdWbGHUvYgcC0ZbWJu+LSq/nldKZxf6Db6/c6TkYuRPBsEA+CIywXCGBrFpaC1WzoFoqFECziX5wrKlMsKV9pqMRoQDEq5NXttgz27dZz83MeXr1U7/Ubc6Ds4MdGrNVSs3uiRqfrEDvTDmBcI4isl4TiPJJkP94m3E4UIjyWInU0NFuMLeAhTtQF21mTMMJ7DL4GIB9Max4Kuh/jcS7jFPwAgNIuxoUpkWcY0/XYG7dZuq73mpztkcflBCPi9yLxyGI/GrIDitDeD/PWuBhFqH/P0iIkE+CDuCryc/BXeexDjIt8Ay4Q/ki8DxBWc0ctj2Ef6yz4nbRYMQxCGUChDn0CvkzGsd6IdxkTKBBO/XBIZRjhedSycp/NbGgXF+tpdEcUv0LZujJwxMNmbR/nOoUI8OSA//TEnTdAt21vE7A+zTGziDuxQAHArhtDqrlbLlaKJuUul6SylJTHxoPk3+la4+FEg95Y0zHkSnhiFCI+11AYUIgwrTNJdYvv+lK1CvhQ3kWSTih7RCmQU7fTUQOqAt7tgCH8nBSxVlOrw0E344m+vrnx1mwOp4tsug18tAC+02211/HHvcrQGphINlt9+ukzPXn2VOdPrnT1/FOdXl6p2TnVIUfSLUp8GN5s0BK6DJeYsG+hjEJ7iGDIYyYcNtKvX8SI/uRP/uSXV4i4cj8UIm/PUu+XsAqP7ir+QaLhKGMKl7v/hLeEL45lIOF/s8BOg+RRR+0GQO2xhXbbrevSN90W3+nhUNdv3mo/m+iQALTmxAB+7/FLrnocAo/AJoSOhXU9b7jdfwtl1donqrU61oFxi3BwD9ulJsN73Vy/1fjmvVaDvm+Car2herujerurRvvE/642O/67ww40q1wZMDbCAXgN6a1hSYXtd6nXYVgfSmo6E14vuMHaK/o0wZVDFJKPJDTQXWPYaHzImkreZxeoxGXPNAXjYaz9A4Oz/CGxLvEo7PTOIKulXXBwmRLgmz+HHg85wWKt6XCk25t7bwzDGbBoNjedJqt3mOMUItvpIhkBtEbHRIEq53WsRIMFqZMudQOXa0eEN68zY3wJGw0wGPRc5gUlnRxSCtwCeJ1s1Op1wgSrtvrgfesNbn3eIAWWixV3QfB1eLhLhYwdDKsVUirAeChEO3U73SSsMbEnMR8uVvzGKU3i3MVIBVO+Ec4J41lIQHjfysWqgJ/BiOiGBg8jTSfETXN2YzxzIYL7lADVOc69DQLXalXKxnPogjarhTEe/M3x246QAHDKbHSbUEA6XR0KBfUXS/3s7k5f395qwCjJ+4X3VtIV82xFki8wxUZFFPpMKYe9nj9/qovLS3XPz3T57JkLUevkTJlC2wB7BC5+7HZckDJRiJyF54AEbJ2DAvG4K0o3anz/P/3TP/1lFSLWvIlOCrA6KUTpWGY0wm0cNSbaXq+Qk0yk1AnXD0IyZzpOOPFniV19wv9IuoI18pHlAkaddrguDgd6++q19gg9MWungFm7E6tmrCnoVvgQq82m1e8h6VibHs/avnV6oUbnxOAyMwmBdYvJQA83b3Xz/o3W4760WZmrUa427EDYPb9So42Zflv5ct2WmwamKYIFNnRsY3hIkgc70RA5ANBFJQoUrGfsPEL5bOWrQccwRjcDKfCjLd0namy6xsTlABwg5QYleFG6vbQDoNNPNrGJYhNGMXYqRqzu+d7BVUsJd3Fbu4fjpcDtwg4VGsViqRkY0X3ffkcUem5sZ0mkIx5dEiC8faLj56JjYklQrBWVbwCGgs3Bz6pZSMxIhlRhMlvp/c29SZB8/qnujA0kBx8JyHq1tazCnZ1B9Fjhw6Re2bkxOkSK11m3G+POFixtrwpmYWXcOqEahG0NhFPTFsxDiws11Uz54rRnE5gLlA44Y6QJl72+dzFb79SoNVXKV4wV9e766j2MNJtAnsUFgC0UXTzG9vCHWKSwyQoMkM+6gUWwq0VkB9IZ1au4fpLRBz+rYJWh8/NyebVPz1VoNMwjelgs9D9fvtT74VBjyMOVklM+EMvynlhPySVOag4LBBYhOurqyZVxN0Iqzq4oSOdqnZwqW+xE8UxIw/b7Soz+A8ukSMX5sWKi8PPg9WPQmvfxv/23//bLKUTc1tyg7og41Iki2it6Die+MAa5vFsO2UfKZbGgMkndTkSPqdeOyVlsmuyhE+JN64nQ+czGWs2mtkbdLaMjevf6tYsQJkKJLbwPALczBELIhKzn6/jdFMEhOOgr40SlSkP1zonqrXYkOFjdvde4f6vbty/Vu7/RYTVX/sCtX1IJ7lDrVOdPnqnRPlOhXNc+S2AghQjWdFaZwtbraVwFQscVD4hDIw2A0t3hOYNXNKBtuAiE8heMbG2QmO6GWz4FsnkvwVNciGzcH4msznVPXDANUttMLRTqmaQYmLWeuC+mMhqPcGb5BkgZxi0hKuZ9R++EhS8rcDg8hBNShMJNMK8qm8ESeBer6uCCUYjpjBx3tCBnbujPgfjubBVAGRC7YtIo2Bz2KhSiu4eBru8ezCM7Pb/Q+2tY+Duv65EAkboyHk/VaZ+YGMrnywhvQ/3ENZOOGyItdI6ugwxg6OxVKkGnwI8oo8V84qIPsI1PUmpab6qDE19D1Bz8qXAJYDXPet+auUZNE5YkeJfPAcK71pntN9Lt9Z1HM+xj09BFL2V436GURKizjru1Mmw9M1INV1PTVdANEgmUV520WdslxwXN2Os4LsbfUlXlVlvFZkvHalVf3dzodb+nW7hN4HD7ndZoPCsY7CcukCwXGFsphpLOz07UPeuqc9LWycWZumcnxjrz5VObwHnUgvHuSwWBcGgujQElDUNYDwfO+3iL9nj9/2d/9me/pELkCThuppS0yDbr4/o+VsEpqI7DoseKBJswQSLZnKUGXPxgVqfD6XHCKJugSKNkgzQdDrQYD1yEdhjujyfq3d3qAGcCl0DGAFsuOGZWpUpNGUymigWVGw0zgddwjw5bs6ehu5eIumm1I0W0CGi4UP/2vW5ef63x4N42tpAjWeFW6k2PZKfnV6o0OsoWq9oeefgiMtvK7kIoqx3TY/5PKOYjS2wdQl6H1qU2rTuvxPlZrTdzNntwsHjofVsn0T8RaRwYTxjCx+1E4bCUxRKbpODD93HaSBijfbBlSYMR/GcTKxDidRgPjkF8tCMmOAYWvnRTZlZHl0ShikDJpLB4oYC8g0spQGrTHtbYZoz9bzZpmULO7yF0CUbmAgVLOU3mK3398o2Gk6m7p+efvNDPXr5yb/bk6onFw7Cvb27uzM066Z6GzmuDf9DcpvWzGV1IWLESxYztCBs0mMRs3+iGeG7m84myGfyJwrSPvDNz3FabEMySNMtaH88ku0NgIbNWrdFQ56TrBN7ZEhrC1MuQdgMOU0XrxU7v32I/TDpMjN4eS5EOge0gh6JT4XlZL73oYVSrkbrqDFNywDeqFGOENCkX0DjpMi2+PpBTh7ANW4+myu2OesuVbmdTF6LJfqMpC4HDzqC6lzzUsh0YUV5FOrLDQW3im7pNdc/aOr040ck5hYgIr0tb3rrr4XKiCPl8kMCcZNwRtOhRLaaOtBD9ZzjRn//5n/8yC1FiCWBgOlb4liYkjOewVw8InJmS7sazd1qMQnfhmwfavPkxbLXw5F1DRGTcYr2/1mo+1bh3p3HvQavJWHvGNES286n2e94wkiYq0Q57qMmq1mypUKlKFKhSSes96+K1C1GZwlJrWNrR7nRjSwFxbDpU7/qtbt/+zN+PzgBQEgJbo91Rs3Ni/lCxUmetZ6AQkBptGsWoVArTdq5CzN1N6vT4ElYSqe+MQXzeM0tdkvU9GI9jYhCvBokwOsPwITqguN6mgHT8+XA+4P2LzRrvry8Ak6ZiNGPcsZ9SkpFlSWOiq3LKKCzmzMEm9/x9FDiTAyh2SeKuzefNumashHSexhOHp42Nv+CV2fEw6fZWmImNPMbkcyWzqWEkU4zQ9hE3hCTkpz97ZZ6VHQrKJfX7AzOeX3z6iccvCtH17W34hZ+cqNlqar7EggQpyEJv396FnGYvZ62Z/mHD/5K7I8IK2AJhvl/I7yx7sEcR1QlngRUcHHhG8I3ySaoHFwIuA0szq7unJ7b6Zb1PhBZm+RSifLak2Xih92/eO+mVXDM7UFoSQ6EB2N8rh7MD7yGupIedi04tX3HYgSeLzUqVIokcUYjoShzrVMC5oOiN7wpQGuEzZ7xY0vRwUG+xcCHqr+aa7lbuiOhAbVXAQSB7j0vaOWpgbGBQVXVOGzq/OvUXeFGldqlsrmIbXRNzwIu4WLHyIWuvABE5vtxFs0l7JBFKraJTnOgv/uIvfkmFiAOZCOHCNgQUNlb1UZBCfmEjLc8mtJuhsYIz5JHOD2j+g+AxHSEYjDOkIDC2wNDeEn081uj+RoP7G017PX+gYlPAOjRDHjoaNrLZ40bmcWx1T1XEEKpYsCYHH+qlrTd3qjYaqtYayuSKauOsiK5nt9V8cK/R/bWGd+806t8LR458tqJag/a8Y+7QycWFitWaTfbnqMnpcAoFZ3iVELcmoxI8KBMRk8hkxwIlW8Vo+zcRpe2QSn5OIHQsPkLagIqerijwnr0Oq60BZK8BEukMxSG2YGn+WEg22DaqELEznuuTmT/FhPj/U3dG297iBpjYrAIC27jLBnJcEMmXi1SY6cdGNDyfubGxDAkiX0Qn23dod9BoMtZ8stZ2HnHibB4r1YZH5tlqreF0pt5gqO7puUe8n/7spQl+3ZOunj5/ZryjP+jr/fU7ky7PLy90cnqiyWxiYiOFaDhautDhlohZ2wp7mkz4Up+fnqlSYWwOqUepuDUTmwcmmNaEMiBdylrPRnECkLfZ3DGj6WRlsLrVaalYKXl7StQ4mGe70VU+W9R0NNfNuxstFyj+w2uLIb/AppTPArva40FVFAXLufk+jXJJlRxC15y7ot16qUoBPV3RXa0vCoc9JoWeYoQ4mGkBKxCoDvujBsul7qYT3UyGmkLzYPVeKmqdjw4X+kUlW3RXVGJ0zmdUwbOoXdHFk1NdPj/XxZMrVWtPlM2ypQM3Y5sZ4REsjVyIUDcUUDjQERdVyIRYmNeZRhClxYiz+Jd/+ZffrhDFBoVDvdV+PTWhcTUfOlKIvCTMy60OT7CgOOaJz0oi8XhciMLQHMtLLF3jgUi1ZQCmHJiwX4DwiHg2/IMO69gi8bAeYdPORhrc3Wpwd6Npv2dcKHvAv5hE1LLyJbYMlcRRLxTuzU5XeYSvuax9f/GSWXNbVSK/CouO7f6gRr2uQjar9WyqSe9W8+G9FuO+puOBcseiSkWYv5hMNb22P7t64k4L65AJyn4c98j+qsEtiZgeOwVasBqMZwuDbfkaUb4euciiX67sqgj+wohgEe86YrWRVBi7MMuZuNAw1XJWWJIYaIA1jQZO2K/cpoDyewDFZN535HR8sn6vjWf5No4NUbgQBHZHV8DNZ7DTJNQrRdgLAAAgAElEQVQgpaa4lGN6ILRmMSMLjhSFmM6QXyNixwb7OElud3q4HejVf7xz7pdDJbsdlao1r9GXdsTM2kqXhNj/6//+f3R62tKTZ1d6/uITs4t7g55eQaMY9t0lffbdz9xF3t5e6/b2QeMJcdU8GDnHiK9WnKPgSeGcSVdlN0psZLJz5TIrd03geBR+yIAFvIl4+E3gpJAEWRfMhzU64xnsakeWzzH526jV6DqOatyf6uG+b1sQ+ENcLJxrChHMaea1HIm0jDbbtQoZbF1LKmcLBrGR6wA98Ot4C4F1pSJTRl7LRcg7s0dR0Qr8LR1pseyN2Wy71e10pPF2pQWLD/y8c5AdI2K2lC3EeMZZyICRkQpb0OXViZ4+v9CT509tCZLN4RPG8wjuV3TKCFiqOUVJHh+NL4WITjClPqRAdVqQOJN/9Vd/9S0LUUKUwy8ZS9j9eqbtCndGzLrQmIXCHltRuwuaoRtrelr6lE/kW9vcIUC/jfb8WZOlwhbTN61lBiG248+DITlpYRvMVmGGBgFtOtK839Po7s7cIXAAs5RJjOAWq+eVr5IzBv5QVyYHEQwxYNlbB/LRqeSrDVqtncqdE52cnJmFO5tMVAQvIcBuMVH/llmfzDNGiqWKKqheaqjePVGt3VX95Eyt8ysfDLY70+nY2BL8D24/32AJJQH+j7uVVG/HyGWHgugwjouNDqOlBr2+D2+IwIKoSHe0Bvh0akcoztcH/GjCeN6uAGSgpXqfJJaYzSGdCXHOborQv1EgWK2Dj6G9o9AnkU0meEI7gFNlE7GwdkkdFWxBy0idWLOmh49RgULG4bOvj1e/0c7Hli5SXCAb3t309PKnb9XvrxyJfHHW0tnZRZis7Y8q1xqazBe67T3o+vpGZ+ddXVxd6Pzy0qP0Q7+v65sbC2Q//fQzffGdzz3GL+im+iO9enur4WjhEbRaxVERGkGEBKCeh3YBnwk8qZxbqspm03avRJqzhTuoUa35vUbXxtaKn5OfeTaf+udEpc+mCbxrudo4iqpcqGuz2uvu/b0jzGGOA9hzrvl7S4WiGpWy8Uw6+CLx4/mcamBBxbxV8qGLC/0cxbBGCEF6tScEVEdyYcCzy2h52GuFdzUbUGyWUeNvd+ovFupvlhrhz1QyvzrwPGfch74OQmwhFzKQWqmoZxfn+uTJpZ48faLKxblUqOhw5MLCDK6qrG1rYgRjIVKgGzLBOOekEX/2nAMmkCRglQuPZ/zbFyIvuYLQuF/NXYToiqIIsd2BiLey5sn+OYm1qLEEr40TAWyidKYbSAtRjCUJh8hOjInFRPLW2wzL3UPE6OzXS80GPfXevVH//bUW+AknUcoUIlB+PIPYyFCIKhVIYA1lsoCnYYJPB0QuGdHDdGRQ9TuXTw140gXNpxNlAWdXC43793q4udYMQByCWVaqFiqqVYiebqnAuhbriE7XowVFBRyoyI2RYCpbO00WfJgpBBamJqr45QzrXUiLWKRg/rbWEssOG7xFweFQopViLGBjY5JaYh+60dKWrj4ABRIYYttFLHHwriIVFCylWMSPOsZicJt0A8MNi7aML1vlwjJHkmC2O7ytWFvbGyjZzBn0ZA5PxkqKDEX+4yYlWNsRyRQZXrxGeDCA5WYdPwxt+EWRZu3darYjeWWN51Rec8zpx2M99AcWs56yzYEsmsvqBs7My1dmNX/ns+/oy+9+Ee8XjpzLtV5d3xs8ZkxjtU5nRX4Zr4eOqlZvuBPjtZWza1Xyu4QoCUkvMDlIkGwzwIsQzvI6HxcilPC4LfA4Q9hcLjbKqajVbKOb93dazmJbhm2sOxo2o9m8GpASibDebVUlZhyrmAK6s6wa5aJTOOiAORco8Fv1Viwgku7VhAou7yO7h4P2sPBZqtA5efmy13y1VX8+1+10rLvlTFNCJgzWB2gNVhvFaKcSyvx81njUebup51dXevb8mWoX58oQB5WhEyork4NXF4UoXgIjWRj/h5g5RLJpIeLzdyZeUoj++q//+pt3RCmGbGdAJvLVTNvlROv5SDrAH9k40gW9DgmkWJ3S9QSpKaqmD6vHhXgI00KEziUOd7rWD/OlFBdxaBzlDzbvFrHrVKvZzMr6+9ev1b+99bbMhHPAUX7oUgCgRcfVkOON/SkfIrdARNxw82OwNppObEHR7nZU657G2pnbZT5XZo/Idqr+zY36jH7jofk83Ggt3BZJlG217eWSJ/a6Vou4F0SnG1TPXDasfDc65riRw/GQLSJFiC/0RRw2bvHZeOJxgDeJcYYOKADijLs9u/mxsciQdvsxtVTECWeTUIIkgM8JSHaULFghTnHBsMyHRbHSNnfJPkDRQVla401amMU5NeLIVs/y3/g8EwOvZLkZoYBsfZJEDwpYrHi5EMLywjAhb8U2kZgcCC6cRLBgJq/peOKcNV5KvdaK8EWinJyNhiZwZx1ds9GxgyPANR5F765v9O8//onf6y+++FJffvFFjE/eg2RFzi1vJrl1L1+90c1dz+v9VG6CBxapwI1WR9pMpd3C3Ro6tYiz2kYX5JF5Y+woorEA+4lvhupBQCZx2siSyIsD48toNlnq/vrBtrGMLEiA+MH4NAHAq+CTJARv1qrmpDogNZrEEtbDGa/yKX44fqK677Tafg4gnKKBjPjxNGCBcTsfhaiQ15IRfnd0V4nu7GE5191iqjHyK7o9d7i8DRFwCn8Jnly5kDGW3ayU9PTyQp9++kLtp09VYAGTLUlZvLUg/lKIInbJE0+E24SrpTvpZOmRKPIpQnzx63/zN3/zzQuR34EPEg9wmpm2CUa03yUYESOZb9ToMtIAuw9ujIkLf8Tqhlk4bT5qVDojDpMzvGjj4UhwI9q+Ijxy/aEsxppPAaYfNCMMEeuFeZiCWesEI5VMdFjSJDfw4NlwDaJcoCp0Aaw8wShYa4+nU51fnOv5i0/VODkJn6IlHQqpJEstJ2MXu9lwaP4M/s+07xQhfHVKtdi+4cMD5mTCHuvyJTlt6ZaKQxW2qt5ogQt5HR/qegtJ6YSc4R5pEI4dcoFmXN2LyG6KUKVEkmzcOuF3DN5D85AQzfi5ue3ojjDrpwgxqnEhePXKuYv4HscHJWx1W/TarTD4TIxsQXsIZjidD3/eOJFjmtOcusjkMtkvlZKkY6GJgVGIfAU5sSJIgazYoxBlNRoO7ZNEuGW3cxrdbK7grHcwPRjwdGyVSsMbSFpK7FO+fvVa//Pf/reKxZy+/+WX+uLzL/x3w28iMJGHJqxEduoR6fP22rHPfPbwmaJLJNWj60TUUg7ZRfyM7oh2Wzsk+iI1WXIXkeikGGczttWFZ8bFx2hrzdwa7yBM6FYa9cZ2amTjFMkoQW/gcyznc97uHlZLlbNH1bG5LRH5U1KjjFnN0cRPLiguBAz/cUEAQjDpNJeNUAcus0NOG0zl8F+Hcb0J835SRCg8k/1Ow+1Ko+1aa1jdjFUOLWHTyZncGAxnO+wBLCNdnZ/pO995ofMXz1WutzySKVfREbteChHbyDThgzinZCT7EI/0SG9mf/qkEP3t3/7tNyxESREKvRIpCVR83ACnBqu3a/yI1g64o+UnZYLbInCedKWbMfDGQ2cAy918eDGj7mYLxoPrmdM2n1GIjnYKC2IkG4vpqKfBw2tdv31vZ0Q0OuE/DQi6tzd0uVFXvlrWkfTLXLgsoqI2GYskWCKL8HcBDKYTWa5MbSdxg40XBW85n2oxG9pYbTLoqX97ox1ZVWynAPmQgDRIaG2oWC0rywNfynkbxYPMg7CeL72ZyFggutdhCsgfow3aMEspMhkbhfnvwX/bhmtogvYRFZ1gR1AF8MKBMAjT28WAQgMORgH0OhHWAOvcjAFpbzWQmORxgoxkEiupbT8bGFWKU4E1eMVuYWxIP1KmLKRMp5o6sjk6IloXOyDsw87WkdEGyal/UXigYpgKmchV4GqxtrYlLom5MMUhQZL8MZlq2I9iRGFgZMKczCGEdGs5iiQYGwc6MCscEb96+VZfv3ynp09P9eLFJ7q8uPQIy2bRkT5ZRpDgvfB937x574yxyYzARMY0ukL4Q0VdnHTVbTWTUSOWANH9UjgiCQSCIZ0b/uv8bIx3dEMuRL7YIrp6NccFYq35GJ8mlt50sNHh2gIdCgl6STyjICzmM6rmsh7N6IgqNLDwmJLNqZOK2+3wuaEFLUQLMifcAYvabUZ7OmHM9MDiTD86asvXTpruthpu1upjk7LHxvCjgJVChNe8mdsFmN4HFY4HXZye+D09B7C2XIlCVNUeDSAxWvw8Hu14xo+OiIpiSxf8UcLE854WIs7H3/3d3327QuT1O60dnc+OTQ4WrEPtyMgiadOjAWd0Zy2TmcJpJlPslRNPGz6GYOl6G2ZPmY3tD/g94ZCDqRTjHq6OmL4vHJI47j9ocPtOvdsHrRcbFbNFa4tQrVNkirWKjsWsjqwZ+DCLbRVKdZXL6LlIAUUBXzD2wqoVHAGwkg1Kq90ROI6/53bhbdx03Dc/qXdzq+NmL6AwDIqKeTqv8K3mQT/kKHqmykYXQ7ez3inLhoaFCdKNGcrqSF3F45htnYrQ8zvqXp7bUjYiDA8GKtn1UIgib2xvjkqQBpNsNIOqaNewyoDEz8+HBW1gPxRe1rweB10gQlMW2w22m2FwlTrnRdeSuKUloCh/1qzaXCFA6WQLyudkQbNZ9JE5lvyfH4iU4fT4UUMHEM5B5ftQAOgcI6GCbdJW09FEg/5Q49HEhYFihCMmmAbr4lDDI5vBNSGjn3z1lV6/vbNlyI9+9Ku6JDuuVA7Sn1kjjGZZd0MUIkiTr17hj9Rz0CH3A4WDywjwukPEU6NpWgD2IIhpWb7wWfC/AWPBSDnXplCwsGBExKOqCmscC+OtwxXHw7nmk6U2i3BRKORKKpcqEX2VQBAUIiRJ2d1WlaxUg2RZYuSvKkt2Hd04nRebtGakAmM3kqNb4jwXssY44dnhjY2VImLtLLlpyms52WjUn9qCZbE/aLbd6XYy1v1mqyk4GueDM4vr1mFroS2FCMkHvCZCCZ49vdLF8ycm6xZKDXtY7zJFHRC6OjDBoGVSiACjKQCBCz4Wvprl7zH9qL//+7//doXISm5rnfDjnTn3fjkb6rjHJxlDcpT3SRqotVCJziwVuPrPJi/QhSg2LuQ7mSntwhMpFRQ79Go7Ms8gLA779hga9Xqa3g+0mMJCzalaqqlShoCYmNlXi1pldtpkdi4QuUJHxVLDLTR8JUy1uPxZ+46GI69aP33xXZ2cnHrFP5nPIiHjgIvfSKvZWNNhX4O7e20XgPQHHdaMQwVVml1V223lSzllKX550j9icwj7e7dYaztba7vgv/HqiRnZJl4kPwCUH/eqtRo6e3KpWrvpToZtRjGfVSkHNsN7Gs/4jDbeEpnYSoGHud1NgHceegtqrRxOKfZJsWFz4ZEqyTPPhO2o/0nSOEKSE2Z16YranjJ0Q2y/EulflJyEkJpmy9lHO/A/Wn4+VzslJL5GtjXFwN+jWhQiK1fomsmhZpu83Vkecf3+1q+JjRZEUTAiRjM6PJYOAOJwdv7Hv/1E9/2xwdHf+q1fUbvdNHYWItcQYS5sfke3yK1c0tdfv1KvP/DoAggPRYMzQPxTEeIrUokSUTsN/5vzzFaJQoQ/kKO0LEzduEhkC7D0sW6tGiih2BI3fX8zMJmRLGhIuHCK6AZTKxUgiDr422atI8Zl+425RK1qWaftpsoZRnnkK2NfnM1OS+2Ttg64IJTyypYL2mWP5r05i44OBWyTjjNfUilb0WK8VP92oNlsrUO+qHUmq9f3t3oDv8pdoJ32nJLMaMaGN8zTMqqXijppt3RxfqarZxeOhCoRhFCIjuiAQ4Vx17g4SdIp8roYKJPgjMc8Is5pqt/7p3/6p29YiLz1iKoXbJOtNvOxgWo6ItI7GNfgEbHWNtAKQSth/n4AqENaH+mgiVeRV/I7VnyhSQO7ONhcDf8VuqSpu5L72/d6uLvVuDfUerCyNrBUqKhZ6zpZE5Eq3UmpVdEmh03mQUevFE9UKHCL8gCQtQbOIT30HjQcDLxW/Y3f+JGajbZvtMlkHDfEfqXp5MFr+8VkrMlDX6vpWuvZVtslM3VOxVpbZdT5ZfhKEBa2Wq6n7uC4bkvcS7ussjAmd0fla+SWg11jO7pO/GvW1ilhvwB5MrVRpc1lJYomjZGCEYwWPEhssc0CGLSpH+xzCkAuZ/woRMYB/Jvw6KhqGL0YbQWT/ZhdJ5EIiWtIQjK0mh+jtATjARDn0O3zbFoS8zkLY8El4qEMTlSMbd6O5MItwUU0tRlJLCvoiChAbMw8DnIk1mE9ywNLt/D+/bWhQXAiTMZWjJB4mmPLyp/fH4wdXd/d+xKjCFxcnkVRPmZUQ+3PadztNVkGoGy1++Ggr75+peFoknSMANlswA7+LLjYCh7lsvY6gk7gtJQjYHNGZUZmP7SPvJ/8eeRiPMflEaLmaKJ3rweajpbemtI9F7AzgRdnEmoQJtv1mreywtpku1JRB7t4dlsNNYrY6M4d1FmpVdQ97ahz1jFF4wgEUOTp2PuMcw6KFIfEOWJ/ZMRraDVea3g/0mq5V6Fa1y6X149fv9LXo6l6G6RM8fOYTHvYqpBja5ZRpZBVp1ZVt9nUSbeji6szq/DL9bZyxYY1lEe4WfbzogyFMBvlgPFEPseEK5Z2RenGjI7oX/7lX75FIfpwA3Ko8f0ZaDUfab+ZqZDdK0vq6J4CsdEBXI+HhBV8YtDlzt23bdykbA0soASkPkBk5OFnnFkod9woe1hrtxxbZDrq3WoyfNCo/6DpiPQQ3oOaKlVMqTrKFgLJRztmCjtjGS0nXJkKHUvVpu152J+8cbu1bt+8MzsZjdKv/uDXlYM3xLy9GFvvc4CxPR4aoCYFYz5aaD7jFjxotTxqPFm6+yBDq1Qt2jEPHHa+mvrngwGMMDNsc1ldMtzvnBpidi5pFJOZiYl0a88/+1Rnlxc2MDd5MM9DnabchrCQBybaoxAfpityCzEpKwkY7WKfdKEevSyrYbn8gYVigNJYT8LEBkSnqDh8MaFdmMDoDVxee2uLghfC329JCpvPhND4ERNgWxLjnn2eE0Z4uPWF9BjVOUXCvClW6ZvY0oXCO2/LD9b3HOpSqZas/BmX2ExRlMKqBPoFPzMboNTqlo7P0TuJsd5ktTGzG8uNwXCih/7QpEa+D+AyXRJmdTdsXtluKW/WdZ2NK2MuzOck4YQLLJdLgi3ROHrhEMUWf3McP9mYTcZz3bwfaj5dubO13xSJJsDA+51Z2pViUS3sZSCi7jbKE399PBg3Ou20VclkNZtOdHt/q8ZJXV3SNs5awn3oWGD/j/sil0/gfsZrwLAoBPDkVNbkfqL7dz1l9gW7QSD9+Pr9O3096Ot+OQ+GvT3ZGSk3LkRszADOT+pVnbbq7oqaJy11z87VaHdVZKOJ1xIgeK6UVIX4XPkM7EflRUZsWFNumekCCdn1mxeiBJLKuFMAs5lrNu5pPR8rs4dshVUpTGcgMHxyD9a1pJ0PR5AtC3EtPIBsjNw6J7YTq/TwY2kKRweC5Gap+binwd07c3i2C8DjiWNatquc1e3MrLlyQyrUPD7wpnrbVOLfXr6q1Gi5U8qW8la+IwmZj0e6efnaDG1Wt88//66INFjskVJMDR6SfLEYjTW4fdC0PzHwOJ3ttFwftVgd9TCY2KahVQO0rqnZQiRbtPaNRNFyraxGq+YHlk6SWxO1/nw81GTI+3a0qRirWQrK8+98qounT1TrtFxQfcC8Wo0RK2WoWhmf8K0e3zYu/rZzDcO5lCoRmE6w29M/5w7VsTnW07v4hBQkClZqGULTzSbkgKUt3CxbhiZ/W4IR2QHh0aaMn9UjvEFqLF7A/UIMadFkYrxO52MjeszToDHw/5t6EW6MqyWAM2JfwPuyKqWaypDqcgD8xzDz91f871QFbr6ak2lJy0Unh90teWBzvb++S+gbQeEAW8HYDInO1z/7Wovx3CE0rPQx58dfPCxS+Cxiu0TaBQ6EbM8IVQzJRkbt9onZ04hbcWIc9Ga2isWozSJXF6JcpMhkM6rk86oxSpEwu9uogFMAMUtVAiM7ymwPJtQ+jB7UuWqrc9lW/aSqLaFBBV5TxD758+ZHphvjldhcr6zsNqfeu76uX96oVsIdoKNMqaz+fKaf3L7Vm2FPG4o/djho1cgRzGVUwO5GB53WyzptVNVt1VVtNy1dap+cqlxvau/zQEgkcEc4TgLGB04LBpkk+CRddQpWB9Ne+uajmQsRnQziVWw35pqNSBAdKbOLQpQ5sK7HpTHwD6DTuG2jCzKzGEzIWBBiUdaYsfKlGvPBhufOQrvV3Nyd+Xig8eDBcUAYWWH3wa21hz6aBZSrKgeAVqhGhUavVKnYlJ3kAR5ktkZ8oTrOFjNud0cPDxrc3Fn5jNVn98mV8rWqtplD8KKSQjQbDDS47Wk2JC57p8l0o9l8r9lyp9Fk6da93QytEYWoUi0lko68igB/WJjSOaSeQsupZkN+ppEzqzaApMT9HA56+gLT8idqdNteudMRMb9HJxH/PFYypzcONw0yBcs2oDQ6Ry7B5hA50jkl3J+Q1CRdqQtkbL9Sfx1rABOfp2B8B6DpBHU8rpMuLLV0iCL0uBAldrQfvKgCZA8WFE8NH/FHR05MxKBCIMKFYEoSbIRZlq3NmoxmGg1xWCyoVq6bPFqo5JUr4XKY9bjGWUsLUVJpk66bhzKvQ77kUanXG+rurq9Gs+MHh00pDwYAcKvd1Fdf/VSTAby4cCRgnc8lBafIYm3OfxbrkKA/wKki3NB+QCJa6MS45aAP4B4aOrowiJvG8nhYk5wyLyIyGReiI+mw0FYOhCAWXIjY3O0hRi7nmq1mOn9+psZZQ8VGXpvjWrkSflosJULkHJq+nFZ4kUMNKFR0XB51//peN69udX7yRIVyTcdCUblqVf/67qV+fP1W0+XG9BYucNA8lnEYpdERnTWrOiH2CaO5Zk2nl5dqnzKetRythRsTn1cQG8MYja0gXuQU7g8ZeIlNyGOw+h//8R+/4WiWilPTjmgdHRGjmbaLZDQj1DAKETczh8OxQ8lDYTOmNMwOroyTXsOTyBaoaK3gf6wAp2dazrlR4PLMvTFbLYhxWWtPpviS2w5bDcaitrIFRKbgLwgnKUTkowHiJpsB+DUkfRSz9p3pXb/XpNe31qfT7apxFib3h+zR9h5HrEZh/fZ6Gj0MNJ9wc+Pgt9IIbsiUVM+90xTOTrtqd7EKqUbsSiHjjggAO18MXRkPrEMmx33NBn07GppSCGHPpm07XTwjd/xKzW5HOUBSTqtff6pkD6cCRjw2Eykmw3YJTxwM/vk+se4P3yEWA1E8YiSjaHjsOoYRv4ml1vEl4YLupCgWUWBsK+ro6bzfb/6uD12RJ7TovmJ7lj4UFJoohvG9YjQ1QTXZGIUT59G8KJjDDkkkrwxeCnSEAqzrvYaDid6+fmeMA3fFE2Q0rZq7TdblEAjpiBxGmWxk/D2dZBIZ86s9AZ59F6PlcqtO99RA9e3dg32Ezs/P1Ow09bOffa31jHSPlfr9oY3WuKQIw3SHaYtUCnt0RxQiy2LcEUUhwgq2/zB0ISKhmBVXwT4+Of+M7EAYdbGO4avGa8ZjCv3ZfqtGueLobPy1HdOECFs7Xb64UKVd1rF40PqwdjHGEdJuCqZT8PcTN81/w4Eqazlc6v71nfrXfb14+pmN5lZH6erFC/2v27f619cvdUfyDA0CHDPTOujK8ELK6qJTV7fO6yHSqehC1D2/UBnWe1KIGAdtD0ITQKHNQlqExBqyjsedfFqIqAr/8A//8A0Lkauu5acOFMSzeTp6cJwOTNQ8h/qAaRf+cBFf7Mwx6Oe2gA37iLQQ0RV9MEbjIO/wYsZnB/e+CMxLV7D8edTnuABygxIYqAUZWBDaOJRgRLCZ8TfOWWdlF7qknYYDwph2zB9VqBQ0n4118/a1+je37mhIG21dnClbLSNc0Wo6cloqJmt0TaNe3ykMm/XRXVB/RDFaa3fMWaB5cXni+BiAPwpP3gb5BeWT8ZBf57BQiNb319bFwZ7OkrIA+xVv5+VGl8+f6PzpE7VOT5QtsRrlRpeJbKleJ9XspMWJzoQPGEyDwhWcncBtIksuuBwJEvRzhSifpSOKjZqtaK0Xi61Xiv0YcGRjZfuHEIZGHnxcIB+6pw9dUVKMDjuTU8PyAoA8AdWR4KSZm0dZu2XjsYMMRAuKgKUk4GEZLWZrvX1zrd4DMqKsLs/OVG1UPQpjWI8jABiRxbvgOYlO0Wmtft0ZzTd79fpDW3OQ1gImOJ7MHHP+yYsXlotwcbx8/TMDyrQGt7f3Li5sUasw5nm4EGXbGYSxMwrvmgtrj9QGPLCl8XCm3t1Qg8HEgG0uC70CuQvWGOE9xKgbRmixIs8ko1nucFC33lCTzLJiwZevFwKFjC6en6vYZEu21eqwUaGMv3oxtmU2v8vrsGEBYVarC+Dguq/hdV/r4Uovnn6q4WSuyWqtL3/4Q301vNe/vXmlVzf37oQwBzQcAH8ooRFcdhpqVYsGroEVcGw8vXyiWrujHZgh3RARTwXkHvw0sRAAI6IQpZhh2tE/ZlZ/847IN18ouUHXMQiLQjTUYTNXgUO9j46II5vajbon4na1d00S0JbcoBwU3kgnax6xtAhJiEcL40hhtcD3NcdkPHE++mq6UG4JtZ1WHmP1qtb7nL2NOXgGy4zJZOxbDADHISKxjptksZzo/uadRvcPatRrekZqwSdPtcvDyVgpi2/LYm6r2ft37y2kpeXGKHEy32o43fjfFMHuSVtnFx3fnBQ7stVyxawLEXgURYkDY7Eo3kL311oMhjb335KCuogbeD7f6uqTS108u1L7DGtOxkjEpklCSSoGTjyTQwEf7okUJdwNDXAnXJ4PODYTjdsAACAASURBVJGxm5DV2HIl+bdX7wdiZcJXKFwAEkvaDx1SjFwugklxcAGyXWjiOp7gQzZMS837/f1C3gLfhofUzst4ceOMD6CROMOYsAqnBuZ0rFpdjJAm6BikvPFwqpvrWwtHGc+qGN6T4NFuBkmTwlgIKQmvIxKEg4YAUM74AWeIKKIyYLcZ3TPLS778le+pUi1rvpjq3ft31nJBVMXzCO8iRitwD6x9/cAXuOkjnpX3DgfNEGbDQC9r1J+o3xtrMl6HBSyJJgRngq+ZUe3mzd4//uL93W2VT0zsT9ttFyLsPzD6g4vH5Xn69FTFelH7wt72HaTBgIXC0mJ0ZHTdLjdeuPCUApjfvLzWerBQcZ/TafNMveFY09VKv/pbP9Kb2Uj/+/0bffXmnWOqKURZ0mSJcM8dVS1kddasqcbmNgNjOqOLJ0909uSpI7IObMtwHS0hnSKhGI4eZyJInynLPsU3OUePC9E///M/f9OOKEUpQpNCphmFCA4RCvxC0hGxeqe9A0Xk80IfFMSmjDcTwS2hbSfXPgzCrDfbLYIYF54fkT4B2RFt2WZnpvN8yiqzp+V4pvwKl7/AaiYztGIrt54GQ2FkO59q780HHRHFoNKCLLjVfDHWZPTgA/Dk6lJffP97evb5d+zVMllOpe3MbOpRv6f799eao4Eix3zLRuyo4WyjyWKnUqWp07OWzs9aqjdqkauWWCJ4NCtmw5+FhAjGMxi5N7fajEPGsJqRC7fSernRYrHRxdNLnV5dqN5tq1Ap+QBSODloKf8ixrHgD9H1BYAdGBBdQZo8EZu1wIICSE40fmkIHkcY14FEI5ZiRAFSx/gW5NWkq7VOLA3QS89CFLbAiJI/k3wvVt4mqG6xrP0IUBsvSgzJg+canCjM5WbLpUdrLE+34EgHumkCNQ/mFSEeXUxXanda6px0rAuEWYx8BWFvupExD4rLa4V05/8l7j14LEu387x1cs6nYueevnN5kxgg0rJBG4J/AAmCBEmJBCRAP9WAAYmyKEq8nNih8qmTcw7G8679VdWMLwVjSI/7om73VFdXOHvv9a31rjfMrNUdRro5tF4FjVJs3Ng6Pn/1XFKkdqelLDQy6XKZvJT43W5fcdbcU4p5YjPHNY5SLHi9Abv9xI9rFAPTwpcaA0wIjLDA8R7y1wELlbjY0oDSvEFkxAIEd8ZCKmm1YsnyWVxIDzYb9IXf0QGWjyuWKqZ1mO6TzLpu4cJLGTAoXjPGVbaNU7Z2H28ssTxYmWlhbTYh4DIRt3e/+IXdL+f2devGvn7/0fPP2GaJ4oB1DhyipDXKObG9E+JQmR2fn9rx+TOrNI8shmYOC2Ri0uGYSXPm0iwdjlEY4wOW+ER9z3X64WB1RKgL4rjDemETfHkIV1xNDagLQuN+t3T/Q1r5TdyGw4FOKL4hrDQlFoyKEaeMbD/okAA3o8xvWVtIH+Ci0yVGU4C6WF9i93DXsXl7attdzBbrg01nW1tuYlYs1+WmiDxkPHabjlIhL38YeDqf/+pzW+1gU5P93tV2oF6ryPip+eLc5oeNjedjSx0osj3rd9rWbbVsOZ1LtAhVHueN4ZSP21q2AL5QsZMTT1WQtQZdCSoPjWWcWqj8nXkqicpty1Zj74Zmo4lwKAotmi8ZlTcbli2XJFPJlfKWK2YeFMtPfV2eKpmD652Ayycxvw5Qf3eLFjZuwajuYROH3CTCdLhG6Ks8zMAPEa0qom2db8XCBs6LnIiQUXKvRJDSzIFVOSBO10O0jjANulwlqbhAl24JBvR8udJoAVDNtWU0QyvFiNPrEA3VsV57aJUKDOOq7FlhjbOgYJ7wnLgI1Dez2WRqvf7Qbjp9SWJkWbt1PhwLDXA9Ckt/1LdO715kSHym6YiAAG6uW/LCJqEi4Bv+e8CIwCl9NAIfmYxn6toIVDyAX5JqoVhvJD8agJTEwUKGGGm2ZvvV0t0Z8ahOp6xIfh4FhpX+YimXhGKtaJlyxhLZhB2gPEsxEHlER4eSxNEA3yTCrrc2HU2td9223CFttXTZ7i7vxJwpVKv27M1r661X9rHTtq8+fLQp9x/EEg6pJNy8hBWzSWuUspaFgU+MUSom25Xm2TMrH3khimUoREAiKd+gHZgInDAbElb+MRuQf9JoFnH/nTm9Wdp02LH5BI9oOqKNxSlE2Gkcdto+3F7e21dffmUtSGfrtZ2enQqPwUGPLQXaGa20pY9yOwHhQWwhGBVWKxv3BwpKhPqPovr+7tZGnYHtphvLF6qWzpYskczTUOq/mf8nk6m1bq5l4VGtlMUVodv4w//9f7PtfmmDYcfubi9sPZ/qhCpWS3b69qVZNm2L7dyW4xsbdO6te98Wm3q9oFiw7QMMTNhkubfZam+FcsOOj0p21ARHyFkaL+AUM/pBRYixSthUxDyWAVx3YOsxQDzm/kMVJAoRzN5qs2ElTMFKRSvVUPSjY8sKoOb0fhCbSqIRZUZFZme8dtKtRTo+L1TM66I0RtlxgfPjIloapsD5kK+1ik9kdCYv7FCI4KYwXvvDFHEko1EvdFw84P7x2pIGsDrysXaOkn9NN+t0HpFcEBVxDTPXDeugCXCqc8LGyMyyhDA0Ypvd12cjEWulDjbI9oztjR9owTCM7xMcboybwWovIHu12liv29efK9WqHZ8e23Q6FsN+NB3b27cvrdloKnaIyOqLi2uB5RQZRl9GIY0XuqakzrJJM/faTmdtNJoqv4yOaLWC5sI1SlkmTSYeliIcRmgnt0pxxbRejhF4YMVjKkJszQCxgSmyB1NwZLlaktaHTog3dYDimXEfuF+UBM0QWWNY3m40Pcx6IyvEslZM5O2r//6lRszm2ak1Tk+su1rZVa9nH6+vbbQCdzpIp8ZBigK/kElYpZCxDN3fYSPA+uiEf3tmpeaRxfF7xxspgyskOkc3wJN1LPckiFGktuewCzYgoTD9k8BqD75kbHLZxWo+scV4YPNhz3LxvaVo4xGuzqbWuvxgn77+wu5aPRsNFzabYI2w1w0k8VsqbsNx1/LFtL189cyOz850wpHemc/lBE7PJzNbzFb29//113ZzeWfVikswGEsgJwI2YmqGm2KTHCaAtHxJ+VHXl3c27k+skC/abDO0VD5uL14+V0oBPkatq092f3UhPkjjvGk/+b1f2DYbt8G0Y7PuN9bDZK07suUYB0hOKESaROHEbTRb23RFosSZ1ev4VSe0ck8hsk0521VM2xQ3ITyRrVbUuAMsezc2HwB+z3zsXKESRwW+tfpJ0yrNujqiaqOhlWki59ydcFE9YdOdEn2d/zRN09tifjmd3v+sdX3kGcSf5YG93lnKMm4nIjEnccuo1ZfyQwpUCvcY2ts2trFdTNGwD1+b/it0UfIajwqXbEuUmhJp1mQeScflq/wwOvn2jTRXs7UilIJfTUr6L5/QvXsS52ftol98rHHEheiYzxUslcaki25nJydMLE4QNBNGgK8SWOL19a21212bTZfakrEJg6G9Xnm0NjbCL1++tFSan8q3mNfXN3bXaouFjT9SoYAoOSs7FAqp7FJYzkT+3hRTDhRA8fF0rs1VUrIYT7pgTMb6hdecY5dOKL7dWjYWt1wcs3xCFn0SQKeYLiZFB+F5IIct0ixrWwbUoM2q3HKgMMRsuk9ojGf5MewNVRpgrW+WG7u5urZirmCnJyd21GjazWxg19O+gPyP7aENFyule3ANcYGslvJ2TKw199thQ8SfOETVoxMrNU4sU4AkXLRYipADDir3JHe5kRtAP/Ujerpk4f3/tI4ouqkFVkMKHPdViNbToaVYY05GNu625cHbbt3a5eWlrZZ7y2XLls9V5ezGBgIWMaDueNKz0Zi1atfGo54wFE5wHhRNM8gAyA6fr5UP9dmbz+31q7d6EN5/+kYOiBQiOiqA0Ebj2I6PzyybLtiwO1FB4hStHRctlU/IpIycdGZezPXvri+U5HD++tx+/j//ng02M7vuXFhyQyd0b527ro3bI9uu2Orx6jLJp2xGjPBmZ7XmkR0dkRyRs3yFr0GrmrKdJD+QymhR5QkrBwF8bWbta63vObFQ5WN4j6oeV78CCZ4NEmJrWuFnS/gowVnhAgcyYciCe/QDDn/ntEX/9Ug8DGGVPkK57AIG/MHShordwUVucrRTSFO2G9I5Il9x5am5dIVi9I8VouAx7gsNExlPOJ8CI93e1y1x/c++UYmSHqSsT+rvvKNxvVawDgGwBgwOIZv90cRGE8TKa6tUGlZmnMoWpB+jQyEBmHWzG9MtbDxd2M3NnQ2HIzV0J6cnKjx8DxSyEukr5ZK4WBju8dOS4tJq3dvtzZ0Y1wDO/oZLoSNwekMqo4SQvcY51PxQBFD9IzuhCwkCUHUJ0mF7sipbssRmB+xj2VjMMhw4jMJRGOZ+sxTxkUJE6ggvLF3rGmdPKgzkQzH685YpcP9V9dozUcBNo5/Ew5wIJTbOeGfVKzVdk/vd3AaHlV7397cd68/mkqjQ0ReySE9yVi/lxCeSmD1lSi6uNI6tWDu2dL7iY1kS6iOFyHlibjHjHftTh8anHRGF6J/QEfkNLlASsHmNiVff1kSwbFYW2yxt0Lqx62+/8daSFnFvIqVhKQnTE9tMeB08pNlc2ppHzOhxW2KwNhvYdNi3PjlMd3c2Y01PeN+CVjZmxXzF3rz8zD57+xNxK/7Tf/k/rVz1zHEwgvtOV60xpEM0swkjVpj4n729+/lbK9dK1h/2bDoZKT8+vd9b6/pCxLST5yf2u//6X9kiebD28M4O8xsRHgftng07A9uvHHxnBobENadwbLZyZTxqlq3ZKFqmmFNHhAFbPO8t/IM1LjjJ3gMKZx06ra6y4nfLtTYd+M0slht5JhHdcvryubLUkjnmfvf/gZ0rSoAc7txo7rFTerTkfBxNHqOawnVDDyZTfjoWi1kmno5ARd+GChfCrI3tZ6Qh803YTqt9jO6UlCvMyAsc46BvzKL0kIgqAGvc/ZUiOgGiZhnheUdER+GFCn9sgIiUOh53b4SxSzvPhsrN8BRhw8eB/SzWNiTmeji2XBarEOKQU/bx4yd1UjyYZ8/OhNsx4mGENpC42QmMLBYoypjr1/EYbzasDpOZ7aDY5nHZerCpoyu6ub5T8cFSV5n2OvX9e+EglMHafi/HgPkcJbxLafC/gi5AB8Xrx2suKxEOCvhdeKrvD7IiJvYZThGiaNJjkYAU8cnmEJBwmEeHhURM8pblbm0L4oG4pmwu6UZSfD1Gq6zl+T4PB5uNJ7rXGGTq1ZqK0WQ6sVkmZttCxtKFvH3x8dJao6FcTOmKCvm0lQppqxAEqiUUHVFa4RDl+pEVaseWylUsztdIYbVDN+SvifsNce38MPQD0UezIHrldf7B6ns6DimnZaSkqd4Wk6FzbmZjvQ3v76x9dWU15A61mnLBMA2fTBZO1beEFNNYYCC0Y/Vdhj6ez1ghEbPFjNVnx6bypenbeDRWARj2RrZbHez0+Lm9fv1WG7H/9J//D/v8p5/bKX66xYLMrq6vW2K1HrZxK2ZLKkS9ztDSxayl8771uPz0wTaLmZVhXyfj+vqN8yN793s/l5dvf9q1yf1XUttPIcCNpnbYIBpFE4ch1V7JHMvdRmb5x0c1azbL6oYoRCpGBR8PJK3b4jVzUGvNzbWZjkWkHLS7tpwuBIQvsGhYLMTnoBN68/k7jzoqZC2W8ZBECpHiY5Ru+pCv93CxueBBy+Pg9aM0hP/mQcDCF6xOkgX4R/KEchGz1NMPm7JI1KkEXS808FlYe4cby61lnaYhL/En2jQ9NA8yDseG3I8IENwxJCdMekFSGcTMS4Cu67KUjKspZa+4IQ4Bvibf+2qD4HWjh36xpMui6URyM9T1oWCUKmXhdny+0Wjm+JFSSGIeK5XwNXyhkNPDx2sHuJ7PlzXeg+m07lp2e3dv9/ddLTzwVqLDAYeERCrXR5waovEWYHuhnDiwuphgBIonhna8wnIPFZ9I7jSGXAzPn/QBCCgmpnUWrynGenLNYhmLM1qhQuAwghKSTduO6COK0X6jYjRHE7lc69AHp8vy8+eLurb4e8HJI/ASxjak4n6vZ7mTuhVPjyxdLNh//fJLu+rcm2WSlifnLUcAqFkpzWHFOt9E7izVmh6jXmlKVpXIUIhybqKPyVp0D3qU1GNH9JsK0X/4D//hh63v2TTgaBg2MZAaITMuJgNbMZ5NRjZj5Oj3DC4Eu3tSLwH9mJvBKfP5ovX6fWmPmHMLBdIyilat4A+dtNl0Yr1eV3yhIVyb2dyKuZKYqqP+xBKxtNVrKKwZ6+7t3U8+t6OTIwkeb+7urN3py5oTDlg2mbPYPm6D3tgmZEWlU9Y4atrXX/zaxv2+5RIJO2827PjkyI5fnNqLX7yzdTpm/VnfZu1vbTJw0uGCm1gUgo1+DugtOomIBK5U7fioao1mRT5CRFZzqpDlLiOuSD6B9pY0BgrRejrV1+9TiMZTrfDZCoIr4CeEDchrClGpZDm0a+X8w6o+jFHweOSCoBBEP3XCKBYkIJ6M+6hRo5DASg8bTE+kcEdID710VwQ2OlKXB9A6ArDBX5QrFxn/B77SjnFPBEp/2MI2LbEn2NE7aA/ZDGGb/rv8yPXv2PU5NcA7K75nTjuY465VCxhRGD3RRFGzKD5EUQ+GM1E50tmCvIsIZ4RoCOvZCyBG/fCAPAKJjohtlAp6ZAkTghuwkyEUkSIJG3uA2Hm+ECES3yq+Bx5KRjsKED7anhyc0OinwEoFRrjDJh8ToruRsdApAuaiUaQTogChMUsxplFE6ZSiES61R/nvXk7B6gUWOSGJio+mmCbjtqEr1esLzoffuXuZMwZyz2WSKSsgAeIZXlOw5nb28tyaz88slknb3/z9r+1T604eXvkSAmAOza0VSCjKcKhnrFo/snK1afli1dJFNGt5menHkrg1hsx7RjNEr66te7rZDaNZcGj8wcZotKYUE108/KqZpdF9Laa2HA+sc31hdx/f283HD7K/XE7GinwmIRWyn3sCl611f2eL5UJOcw4RuO/N+fPXOl3b7ZZ9+vjJRoOhsARC6mK7uC1ma61uIcNxQ+VzSfvJ5z9RmkOmkLX7zr02IqPRWJsLOBzFbNFKxYqNZguR5dCDXV18ktPibDBU24vZ1MmLM/v5H/yObfNJG86Htpvc2rDTtlF/YKvJXJofAD+lkhIhw8XcbtSq0g01mmVhRLS5yVzGDplHGYSfftD5faW5pCPq952tPRjZcuKFiKJLy12olCV+pTPitCKJAXAfEJJAQCgPLvGAM/TdSF93hHbsyDEYH6edle1dzaMiWgHuj1IOcbhcS8jngXz5MKohRAaz4SDS13UcR9wokSFhuTt7Xkm96rLQFbrOUOp/ma+5DtdX/ZFdbnBulPTHa6Gbs5HgwecmNIBARgqVY1x4MLOl2R8Sdn3bsdtW37r9mcXxEK/XrFhx2xC8yPlcGKWJswaFYr/TQoR7iO+d10hGeZEw1T+WMXEtdjVm+3xfLg8BPzLL5zDZo6ty7pMs/A4H6/eHHiMe+UC5I6SPKSrQvH4SzUMSjHshkvldTDgRb0lZt4SPS+lnV4cLGRRCLOx8rgWOm+mUHVIJl7nQbcrtwHWcXFtA52I+r2RbuEuL2UySqUw6bS9ePbPmadM28Zj97Rdf2GWnrc+XKXKPEciws0I6ZqVc0sqFnJUrx6LHZAtlS+Rc2wk+9FCIOKCgXmCxq0IUliB+SAZCY9ia/ft//+9/WEekNjkCQnWzMhvvsOnwQnT19Vf24Yu/t49ff2lH1apV8gUriP7tfBpaYZrwXq+jQoRgj/aWm4W29/Wbz2SETrd08enCeh2oATMpesv5ioLpxgO2aNiMwPRM2Ju3r+z0/MRK1YJdXH20+3bLprOp2s9yoWK1cs2qlaq1SIiYLyX9gOQ2HQ5scN+22XCkh6p6VLd/8Yd/YFbK2ng1tt3o1rqtO/keoc7frRxQpiNitTxdLm2yXGmz1TwqWeOoYEWMrCA1kk0eClEkaYF/RqIn39dmNZO3EUVueN+x+XhspHegwGf+h2t18vzcmnR6uYIt9pjXpyXhoKjncgCmftrIrP6hAETi1oct2gNu7Q+9CswT/o8AUcdtGFFkAYu0TSJKRiiPtVbUNWv5qHA8fNaoyIkZr/HMOyMebh4afzgpgD6K6X1RMfIiFDokihJ8HL5u5GsdWcOGjgghpUa0KG9ejyq8FUvaZL62u/uBXVx3rNNfWDKTFvcKMSw4JTjRi+fnnhYyHttgMNB9R6mky0sl2TR5gee1ODs/saOjhrqc66sb6/UH+tqMgejT8MymOOjET6bE5uc1ACCm23ctoEt6hGnpNPAiwlCmhxRYN2JW0w2xumdrlgMbkr+5SFYW3zPKJUUnoJAxuiIOp0DDF4INDUGRArSL7W0nM7qdDhE62xrs82JBdiMYC07GI8WEgxWdvzi2crNsq8PBvvh0Ya3h0A44UoILZfFET1g2cbBCNmFFPOCzFcsVSEbG7QKQOienRtPG0kczsD1RTLDVfcL6F1cwYlaH0f6He1ZHhYibxr2EDpJ5bJdT4UOXX39pH/7h13bxzZf2q5/9zI7qJ5aKZW2+nElBvFzBnAbYA2ycWeu+JX0W7SsvHg8XhLJapWzz+cJuLq/s+hIu0Nxyada0JUvFMzbo4QiJMyOAYtaaJ3W5x3V6dzYYdpUecnx0ZEVaZyVxTuz2vm+zBUF4GYUlHjYbm/bY9s1UCBO5lP3W//S7ljuuS9k8vP3G7q+vbdwbWfKAhofNw1bsZ9rQ6WKlQnQEweuIPKuMRqpcqWjpYk6jmbKdlFRCiqcXIncfIKF1JtN/tG6z4dCTO8ZTURogXgJYH5+fWKZYsU08pweHh4WtDm/CiyJWtZjNQdkv3+CnliERoCywE1DYuyVnTSsaw8WujGYqRCE8MxLoRmNZ8BnnAJJYNQKm/Ws70VEPSkisVVcUClFQ+39/PIs6paCFi7yW2Jwp90ym7F6sEI3K8htzNygC6paQVyCuTtlgvLDb1sCu7vqCDw6JmM3wwiaQMJcVjsdryOdaLJYuhyCIYLZwL6FoC4Yz5OlZ3V69OrNnz57bfbtjfSRFy7Ub4ivv3jd/jtnkJASmyBCA2RsMhOG5d7f7RWlsTrER5OCGYuYjUwCsU/uD5fCpTiQsDzYWre7lk33AoRMze0hE4I2A/fsoNww3BIJBnUaARnKdcOdR+TElE1avlrV143ONhj0dwoi8X798aeWToiWKKVvu9/ap3bEe/lhS4ce1SMK7GpIyogA4T7lsRd1QMlu0eLpg+2TWO6JUTm4J0CdUoClCKTf0C0UnFKIwqtHh/eBCJIxIgGS0sVHe0kJ2HbvF1C6++sKu3n9t99cX9ub5c0vHUzYfz63dbuuiIbUgdQKdEKb6t60bWRhQTCrViroi/r5SLdnxUdM67Xv79utv7NP7T/KgKeerKkgQJSejqa3na+l8IHuR7lmtV7QB48HCxGo+m9pw2NfnIVYFj2OR1RBVrreSbZDGMV1MkTTZ7/zhH1hJhWht/dv31r67E4kycYjbckakta9l4UzMuTG3Wzt79syqjbyVqmlpn6DiY4LPqMhN6PIV6PGMZT5ObfeeDKKuqN22OYVoPFEhYtzB7rbSaFoNN7wSRDZcBJjb/c1HtKyAd5dz+IjGL6WhyPbDRakO+TAyObs5AN2yYRHB0A3OnHDpxcixIjogJzbKKE1mbARmsnHz4uMdzWMRkoL/ifc1W0K9T9ovt5B9xIoiXqRA9Whko3DJMsaZz2zN5FYi9wDGKDfiV/eFoeHmYEv8wy1t08XGuoOpXd+2leWFpQWxQ5GkTTIMzPYFNGdTsgRmFS9jNuRD8pheakuWSOzsqFm1n/3st7RAAIAeDsbq8HjN6MqgPkA9UCglfkcb//eD0ViEQLdfdX8kRhWkTbpW0BNY+ERgNeA14xhRz5AbAaqBC9z1cmdl7gfFUieF7VGMJJ7VIYeu0s3MtIigyO7Z1HF/kD4MwxkXzJlNpyNbb5ayva1Vy3Z+huVN3PYpYqcP1ob4CW+LrLOML3XSFJM4SnwPgmQzmcqXBVBbumj7ZN4OiHnxxqYAgUlJgO1EWtJknq7vA2QQOHD/7t/9ux82msljGZZslFEmligWBYu5rWcTu/7wtbWvLmzYvbMCPKHNxpaTid3fta1ebdpR80QUeBwL0WGttgvrDNqwuqxcL5vtU7qY6+3S3v3krfhE3U7b/vN//Bv5D+WTeasUKrZb7dURTYmD2e4EGh41j+3Fy1f63gDIB6zpZ2NbrmYaO7gRsMnAQoJ1uczrFyv3rJ6ORJv/V//6fxHOM19NbdC5sm67re0da0/EjxQiGKvM54pB3u/t/PkLqzSKAvjK5aLlC8RKkz7hWxlXwrO25IREfX6w7YEN4lTxRNNB1xbDoS3G+C5NpavK5SvWOCHgsW4pvI0y2KWSUMuD5JyRbI5C5OOFoqAjEqNSdQ9sjaJujJEn6oa07tfH+TimzkMNKpa9ProRYqCRW/EwkUFaFPe0OyxtdwCsDThO0JkF/McxHv/7gxvL6evAGndhqIdje6cUnPsEgpO9tUXv6to52jqKjvK6IjO3EIXthEyKHk86QHBKdizdwcQ+XFzJUA07EWfrp1TAhhOWARsVDMi4BDOilCdUEayHtTPi29vbW1kH42n+5s1LXTNkRf3eUOJVqAsyvYfnBOGWjRTYVeRESeFy8S0kzeg7jxYKgihYWkAPgKLA90daDSLtGK6ICfGIAJZ5gwxbIJFGpmwJN9CPiKouGPZru1wsIu1czA5J98NyJ9CdzYFNmFr2TAMpbYg56AHrY7C0Y4yaBxtBtKW6Q6ths0YhBUDn++F9pPxmIdeWLJYp2iFdtANGhKmcJWCN62fBufagAkaBRrz8dH0f7EDCaP+DwWr94MFvRjakFudLdQAAIABJREFUXFPsQJaSSgzub6x99UmM5WqpYFn4fxD4iPEliiaWtA/ffrBms+kanwzz/dhmq5mtd2uByrzYw1FfreHz5+fKcPry1/9gt5e3tpqurFlt2B5yIfE8pDMIQOVHS2pkmROTMhnb/rCxIkJBJBKkYmhjtLb1HCdAklI93K7b79t4PsEJyn71L39ba/75amK91qUKEVolPo5MKj818SBaKeaYm+/Zy1dWrhUsX6LQFR4KUa4Ab8pdDHmgQiHiO93HCKCc22Iytlm/Y4sRhWgskeJhR/Jo2RrHUSHKZWyfdl0UhYdCJJN2FSIM2CKRa2BQR4UodEgOkEYAdrTyD7ow4S8QBSNqnqfyOlb02BVFJvF0UARg4poZ/XrUmnl3492PdyySeEQeVBQicD/pkOS77VskL0wEAwCgu9I+CHaVKRHhRuqOXL77wF2iEGETgjNgLJa2xWpnvcHEvvzmoxJYiCAiUYPXCQ3WegcrG8bzXJststQoUNkcrpo13Tu8trzGrds7YSm1elmJrnxRDkjhZ5GGindCLYFAuTl4rDm/2NJh7s8HCy8LmKpveNQJpSg8+jzA+c4nontknY8IlphzPMcBlNO7jWUScf0ZrlmIFw+gt6xwl0v9HWB+CrYzRZC1/mImT3S0jhyQMLEpRnSEBayImR4I2NzvbMECQI9RUmJrcdVYvzPioQ5QLmBRbzHGMrmh5jSWJTM82/xMnm5ESqxLbpxT9HQ8e2rw98MLUeRGFKJn1NIzr+NPvV7abNi1m4/v7dsvfm3NatHynAByW9xIq0UHc3V5LY3PEXKMsxNbrpc2mU9sOB5FXi+8iFu7uPxoZ+en9vbNG90I7duW9Vpd+RMBHPusndTsDm9jtdyoM+JGgrVdq5U1suWLCB3j1une233r3jqttkatXBLCV876w4Gt91vLFLP28ievZLtBcezdX9qg25WXtJudY+xO/DFK/5nNyZCKx+0lYYy1gmUKKSsWAZOzftHzbLYiEaZo794RcdJvdtiJ0EVObUZHNBranDFxMlPyAR7cjeNzK1UalsxmbJf0wEgeFD4PEgMeMDokkerIlNcYFsBgH7P03/ILc98gx0w9HFDYjlbokX3sEy2c1vd0RXJY9DADdVB7ii9bqJB3Fm3kggltFJiodTn3BWZf0aim0SwqPEHsKqyRbPuIQR3jUQz+2Q+FKIrEjgpRwKIQlFKIEMaymp8tNtYbTO2rbz7p9aDjQZmPYl58pERWbH06M7pasB8CFmHmg20wpuE3/fazd9bvd8WzkVsESwEBrVvL58DoMpLsIKYGcsB2dr2D8ew+3mwO1VtGRE9nGPvWiEOcYkaxEQUiOiT0DIFTyZWA3PmURiFy7RBlk+7K5sstcXybptjxaAMnlrqWEe4RDyTAwQtZE3dSDuRKjXgkhXNJrsD4BilTKcfKFHQrFWnXlPmXeoircg5b1pLZkiUzBYuns7aPgGrGsmSa0YyDnZW/B1Mq0CGyp3k6nv3zFKIIFHWFMwxUz7JSThkrxenIrj5+a1/+t797CIejK4JcxUZo2B1Yjxig8VQYx5vP3ioIkIsG47Xbu5VotFKrWq/fk1aITca7zz7TRRp0uvbh2/dWhA+xi9mgOxFHiRet0TyyF89fintDW8mLv1rNbTDqiy4wmY1tNoOzs7ASfjbpnLYX/X5PiRm147rVTsGHNtYfdu328r3NxmO13wptRIqh095kKzHHQycRtzdv3loJZXQRY7KcClEun1aiR3AyVPoGgXMai+KegEsk92Kq4j0fDrS9A7DmIc3lS1ZrnlmZQsQGLk2X5Cc2n4cZ/rEQuV2qMss4WaNUFBjULrVwbybvzrhUkWFaBC6rOETrdq3stT0DA/GMq7BNEy5DoCbvk9I+hJ/5iBX4PaEjEi5FkktUtDwOKWSb0Sz5mp9/qtRbwBz6g1CIuNeiHDZt5TSiOV6ksQ8DPEuoEPFGoEG3N7Zv3l8KYzt7dm7HpycqAOCD4Edsv/g+iiVE0HubTOfWHwwV+7MCt0ml7c3bz9TR0TkRnigSAQ6ZyZidnR5Zs1HVvUXHdHNzbReX1zaZ8spGzHaKAIcv1AF8o5JOMoV+wY9It8I9jbG/+3qhKdsqdmqNXGm5diA7svV1P62MFZCjwDGSq2NC/t7wkUIxomvnpVvv6IC8I+MwgivFRFAo5eUm6UkrW2FA8h7i+8ULCeqCXAy8IOFSQMctp0eKYjZvyUzJkmzIlLDLG5awwAVZjxVXgSXCyYsvwuLAaQv6xzCO84r94PW9MCISPfmhAe72Tm4DX+Cmg1NELvzlh29k+rWdjyy+XSirG94EDE8A4PffvLf5bGnHJ6d6y+aLuilns65v1oi5ff7Mer2eCtLLF8/tuNlQ3tmv/+7v3Os6BrCXty+//FrjyZu375R5nkHwt13pwcNf5ubm0q5ur/SwUvzKuaLeuJh0at1OxwqVop2/PNdYNprTbrdt0L3T+pROCNMycAIeGFzoMNiarbCroCN6JXwrW/LTkm6I1her2CDB0Lwc6af00DKywlLGarfflu4MD2uo+PI3zual5ymVG5YpMpenJWN5KES07AiHBYBG2zlM12Sv4cWGG04yDlpmzepRpJA2Xt4R+Zur4YN3kYoQkg6NVUg96Ip84yZv6sgE7UHOEQIYH7qiCMCmK1qjV3ORK2MRF1YALwmvWun7eBZGMy9GIj1Fbx4LLpwt4sgEGxJNoNFohk3IaLSwu/u+ffv+1mq1mr1688qOTo71Gkxmc7vvDuzi4spG44kwoUKlahnU44m0NGGD0cR6hBnE4opz4mPGo6G6B7BKYp2OjurWaBAvXpQer9Npq8O/uh7bZkPCqXul0/mARUGodBYCHCW6ppjgCO5DiVgjfR+nG95ULE7mUyxH3N2bA4JdgrZwdHWbrRMTGYXodCNyJOvEUARYKIBNynUhTfoJbHyPRpJvukiuB/fMSmHLS2cJhkrBwUsLc8ekJcCE+DqJjKUyOaXlJNNF735wS2Bdj0G/4qWcoxWKDmt7jWSB6xax4f3SPmKDP3hrFkLU1Mxr7eu8FcXvzmYS6m0WUzGSby4vbTZo2345li8N+VC5VNp6rXtrt9oCrbnxarUj4TvT+cKOmgVbbxEoTq1xfKJUBR6Wu9sbe35+ZvVa2Qbde/vi138v1nWtVLfb2zu1jRQilNOsSdHRdLtt+/qbL+2udaNK/+63fmLPnj2zQjZv60kkq5gubNDrWq1ZsxdvXtk+sbfb7p3d3F7ZdNCTrzD/Q36xnK8cdBaBbWVLbEoSSclLKo2y5cqs1aNClOMi+Q3ExWBTE1n3uIOdwLWd7Uko6bdtQjwSavzJWMUunclbpX5spQoSmaLFcxkB7YxiEO08oQT3Alam3+2IXNvlxMVQiDQGBFvX/0dHFOE53hq5vYsigpwU53azzG/RZk1dk3dEDyS9KMU1gNSBsOijmX8sHBuHqpxX5N2lM8NDFHXYkIUbltdXIyfbQG3+nLDnvxLSN4FU7ndJG/SndnPTtsurezs5ObU3b99aoVgU5jhfQmY13Sv3nZ4NSXcVoJ23YqmmpF6kYfOFm+BzbdlEIYepVitWAWfMZ/UagLfgg85iAo4VeNPHD22lg1BQuS6heAbmVvh5pDUjHDKftUqp7I6PKkZkly1sRvz1iGLoD6vwn5WLjDlM6FJz6ay2zyGOXUxtQGU2c8hC4hu3Z34AyBnb3YGTLsm7dIcMDkpL4ZBiuUHxUjOkjlsFR/FbYEAFS2cKyjJj88g9Hbp8CqRkR5AuBT34psxtmiPS7ZNCFF4LitZf//Vf/7CtWdAbRwomP7wghW3cPRHjb3LAVrOZ3Vx9svmwbdsZXkId+ayUCwX9HZI/mabtaa3N+oOJ9Dy5zF74Dif/bLmyN5+9Uxb93/7Xv1WMdbNesufnx3Z99cmuLi7s/rYl0hl0+0b9SLG/tMQQGvuDjvX6XeE0v/zlzxXnzMnAtuz646XNh1NLHGJS4+NJ8/qz17aN7ewG0e4NPkXEOlMv9horV6S14kd0iIlJy6aBVJBG89hK9ZLlKznxfIqlnEYzig0yFIoGeiONMlHXoFMdDGez9ELE26Cn0xDjMAoRwkJA1HShKAo++AXdnpIg8MTRKcfF/25HFNwYQ9cj30DcG50EHWFDnIwuUNUJGWKHVIiiRA7U3TLfd8tVv5l9Pf9QcKKa4EXJ/8OzM6PPu11HP7F7DVFweGM88vRfbnyPH/bP6V1d6Hp+UyEK4K9W6WzC1awxYnshwubj+fNX9u6zz/UaMWKha0xmcV7AZ3xq3f7AOv2RuEdYr+DjUyjR6TT1mo/Yuo5HwpQoFrksbxltoFbLhYr0y1fPrV6v62D4+O2t3d3dK42Vh12Au/yz6TYiKgIcK9FKSKn1YiImtwSqGb3GjGZQTnROUbzZOiP4RiyNb9Ea+xC3+aDQMI45NuMdFzHRufhjHp0jAU6m1DirQ/GxQOz4PkXmRIq0s2Rib2kY5mgl0cgl85ZIF7Sux+4jkcSBlMMQF0bcJ7HB5f7OOlgvpn1Y2XvB+x+NZj+4EAULCdH7NZ75zO+AKBuytW3mM5tPhjYc9G3Sv7NZ/87Wi5kAOsZPSHxsvPLZop2dvLD+YGq3t227+HRlg8Gt1se0fNwwL9+8sV/+6pf2+vUru77+aKNhx148x74hJQvXv//b/yZfYQBrKjv+MuVK2aq1qp2eHKsrQUdEYUDFzoVFTf/xK0Sva6sWStqwAWqfPjtRZn2r0xI7Ow5Qy7aHLdkEWrwD4pDakHlwfGQKBatU61Ehyou7QSFi40dLz3wfChEPoD9wrhiGvWzblU16bRv3Wjbpd70j2uwslc5ZqdawcrWu/KhELqekCYHx4ES0vQIUAXcjTkkEVru9xj8OVssUP/KVdjfFaFUfLqQAav/ZN1iBbFHD+wkbYeFRR+K/Od76SFR8+DlFw4cKwCaN4sPncQ2Zc5vCqt/TYHlfSCWh89FrBd3h6WhGkQraORUw8DZG4LT1OiO7vLiz25uunT97YZ999pkeTi9syCEgL87U9SzWO/k6w0Fi5X/X6YkXBvi9ZhsbcYDYRDHOUIwY93KZtHAj4AIKSamIbUjeZpOVpB2TyUQdkexbI9Ex2kF+Hm3bREB1TyG2UNo0JeIi2PLf/N0OQfLBvZvwXUonSKtFDLwRI1xBBJE3lbAmcJwIT0rGDlYwt19WsQjYoZcinURulOf3DIUIg7VyMav4eA77DP7oqAPSOeFAcTID1Q0VLJ4gQMC7OEb9UIg0dqoQ+ZtqAwgEHeSTrdlTfIh7559QiCLLhicZW+F05Hc4DVR12uHlcmHD7icb3H9l28VaDNHU1mzWHdluwZbNI2aWfPxyqS1UYusj33K11+kGW7N5cmI/+8VvWb4ML2Rlk0Xf6o2SyFrz0cT+09/8R7u4+KRsqT/4gz+wZ8+fSSbCTcIpjFuAP0Az25FAu94INJ8OxuLuYNsAB+n169dq4dudjnX7kOJm7sGz2cvAjPQIPh+M7xkbM26mfMaOjpuWqxQsXUhrHpeJVR7AGgPzQ4QPZCPpgo8l5LF6jAUGckPrta6t37q1DZqlHdyNtGKW0TOl80VLFotyxsuVSpYgVhtjOG5kORu6ToqbGxwmbKm07eLr06ILc/EuzDGfSOrBx2ydmxJsjHyUcjKdxjtFT7tsQ+v0qMN63MBF27lIGxWY1tqybSgo3iF5IYpwqUhrxhf16Gm6hbUwFbpW2X5s3Ccbd0OIjYot1zfp2bVxopX3vqWiK+50+nbx6dp6vaGdnZ9ricAo60oJOruZs493pG7slX+32SfEzO4QhEh2Gu6KZKwJQ3FfHXWY0VhYzBcEHPMwy1hui+d1wiqNExsMh9Zud/Q9w97n/Yx3fE3VAD2k3jSoU5HlNOznlOWzWcVjp+NJCVIRqYIRMRbTDct5cc9CZ6EtLsRfRXVLc5mSnxLdMq6K+YSP5G5QtxMNQNouLnE85pSANAEDSETwt05YsUAUtoef0sVINAx+RjGiK8oAVBMyif92kHA4zylESD9aCPs19fHPDfu+v773Q+1gf/VXf/XDRrPQQj/M8FGrH45IXgBuOC4Sb4POhXXvvrLleGzJ3cGyJH2SxNEdWPuubTeX15Yvlq3ZPLbzZ8+tnC7aar7RHP/+w7XAQ0iD9aOaHZ83rdIomCUQmuatVMwJc8J4jeSF/qBnv/M7vy1aAJEyfvK6lkhEsNjcdju321hhuYEwtteXD/LpyZn99Kefqyje3N5Z6/7WDglS5Mla29l0ONXpC36D6JG8ddho2ULOjk6ali1h/wEI6V4uFCJoA9pacWNm3IqCIstDR1wyPCdMr2ajjg3ub9UZKUtRcAwXL2OVcs3S+YLFsml5WWcLJZHHfIMBPwabDNalzOIO+kZEm8gyNRoGPY3AVfbSgoUARczaFsIYwq8AYIdMMxWhKPyAcTR0JE4cenRk1OY0KjThQfDuyDspT5ANMUOuh3KGfkTyxC+bbPmkExAp+lqKPIhd3UVRSjgVN66xn+yMebe39/bp44U2YaenZ/b8+YtojGBRgFJ/ou+DZJA5UdOJjKQZy+1BxvpwkMCO4Ihxz+l/Mk0DVCZJxCkMIhnmC/oz9xUs6/OXr0Wsxe9oOB571hwANXIJdaCOiUmIrM8MN59i6qA0B0Uxm/dilEi6QDcW06Ee1+LDqQF6tvDnkrrf3SCwGKbYaURLklnvrHqH/fcqnHw+DsmoKfJuBc5Plvw/vIdIAPHUDT5Prli2NHqyDKLWjMXhAPJGiKLGfC8uT72F+GpP3x+6n6ej2VNX0f/PClGociHKhdN5Nu7YuHtto8697eZTS27XViRNcr6wSX9s7fuu1eunVm+cWLncsLuLa7t4f2EfP10qEwoMBhU1aQ3ybU5srT/q2CG2sXKpYC/Pz3UzdHtdJXv8/u//SznvsRGA4ar2N0F00MyWy66tliNt7ni45uOp9TuY43ft7PRMvkb4JF1eXdpd685yBb9wjGaTwVSSAgqReEubpW/h0Lkd0RHl1REx+9MR0Q2RMutrZm5IPKf9IWJzhBiTNTg6vWG3ZcP2jc1HfRVW1rh4YyO9ODk5s3ylDP9B3k5pTLbSWcvkit8pRAI84/6wK9JZR+/TrVgEm0ZhYhSikNBB4ooTl93cX+t2YT6PfkEh+VXyCs1XTxJWnoYwhqBF4UyuNQuqdFbEgcTohYrC6Devj0+EJEaxRZEZmoqUsKAQ1BfJGuSLRZfhpzOHA+6Lnz5dSQt4fHKsxYRnkSGg2NlqNdaYDMBNR7TZx22+8qTe61bHBqOZVvisrOHRUHAhCkK+RWhM9UMbiVkf1/VBWQ5IXCgLsOVn6vf7Np1z6O2F5TxiRG7pG7L+cGFQLRfnaisSI9pIOpgyTovyRtpaEqP8mMtkwLsA/bk+4EvCkeTJNNe151MiVg0m/8pgi/v4RxcXRjg5V8g5khDQhHd5WtkjVEWC9aQQMZ4pQhrZh3srhUbkaacTCs5TLVnoiMLv3y9E//bf/tt/ekf0HaDgqYdxJIikei+mY22fJv17W006tl+MLEs3sFpJJzafQEKs2XIVs257aDcfP1m/2xcOUyqV7eTszI5OT6RNW65n1u237P2nr4VrMP7KtwWtD2D5emN/+L/+ob148UJxt5Mpmh/fGMzmU1suO7bdTBVrDG8D6Uav3bX5ZKLi9ebtGxuMRipCYACs4Fndh0KEIRrmVgge51AV6IjyGS+S1ZK8pVF5g0dRiHL5UIjIN/NCBI+W+ZnNj/g8G8bXOxt1bm026Kkjgue0Rs+2M3t2/tLKjZqloAYUYbUCHuYsky9oPGPNyq+Qk+VbMo8VCqOWdzYgut6xOFfICxFbn8MW6UUUC67fvch49+IbtdAl6d8oWNDBVB/jQqdDaocXlDCCEfCnDWs0mvmfIwsQCpG+d0+rladRKGDRDEPHAyAdJQM5sRQmNvowbHtBT9DubbGO6doV+XOjmTWaTQlWSXMRs12A+0psX9jHFCKcGMZTwOu5tXtD2c6u1jsrlio6ZFzOtLWTk2MPzkylrNvHm8ixIEYjcYLwrz4AQJPwmxHMgHcRf69RkKghuox83p0xZc4WwDUv+h7FTlSzJ8FWymzpCioo1TIdmWvZCKKkODIuU1QpZry2TB98r7C6F4zAGDJziBNMgaNjxEmneJHxB5aZo/tCSyb7E8a3iMSIs2OhYpl8UfHUGJ5pacCqnpV91BHxuj+1+XhadL5feJ52RYHQyPf9b/7Nv/nnK0RhXHvKmOR9emHoHphpByjMb209aVtqu1B8yoJ88M7U1quUdbszu75uK8mgXCzqFKpUa74p2G+F/8DonS+n1u7c6cWFvYmLHWZirFB5+8Wv/oWAbcDn7W5tk+lQmrNu995yebNc1o3JeGBkBTKe6DQi5ZNTtNW+tzsM88cjK+Sy2mbjQTQdcRK56pmbfrKYKR4onctYpVKxYr1ixVpJEg+Aatb4Wda9UbuqQnRgZmbDlZSZu3N1ljYddWzcaUlztoOqP8e4nr9P2MkxQYt1KzRKliTXDHZrJifeFaMZAD2/YLS6L7tSxx60gI9+P1EhQlkfqeVDUseBRIkHPlHkMR2y1CO8yAsOGBFjQGBsR9YekUZNpvABZNaWhpV7JHLFJVChii7VCOOKY0QEEnghonsIyno/eX0zxucJPCyN23gS7YD7o6JrccVDX0ee1CwQTs/OZQHL9aIbg5To+jXGs73G//5wIi/r+XIrZwbwxEqlJg4Wq3ZGmnqjIeoExQSfIXBEghl73Z47Xcpr28l/gLZ832BDFCTpJolVTyS1RIG0q5BRUmtEhAreXoxoAPh7Wy5WKiCA4chOTuplK+QAsqPYcrA3UQtWuuYqXkiQthubLZbWHU/VIYEZkv5B9+PYj0nWkUfmAWjO9g3vIWRD4gbR9cCSzlmuUFbXTbYco7GzxklWecR8fEXvVjShM3paZJ4WpvD3wYfIr//+n78QCQt5whXQmldENlrHrU0GnPqXNuvfWHwzkd3BZrm1Tmtok/HOZjOq+sEKyZiMnGgRWcEP2LxNxwooPDk9kqewPHtB4zll0im5511d39rHD58U6UI8UToLGLey1RZmLJFDaXvx/NTKpbySQaAQsCblhOFuQLWPHKDT61i727HRaCjPbYHV670tpyRbPDKrvRCRLedr9WKNQkQ+esFVz+h58r7N4CakEIEPccJzqmBiJYbyBj4TwHnbZn3vzgD2ITUymvFQVI8aVj1tWhxgEJA6i+CVES2jQqQ1LuQ0hQd4XpindURr9KjoicSmN+9aNA4J+3mK3UQOjaGrCZ1TZOmKfinQAigqzvBxjoreoo/z97FaD8WFzsANyrygRNvWUIiCrYh82tx5DwBaQHP0JsxPddLP9/WWMcc/F/yu+/uOXWIZM19YtdYQTkQn412V59PzIPBdsxmjaLUx0cNORsGAvGgJbV7poAmGLJXQKULiS7mFB5tJmOD7vXyNwBTBIGdLCqlTERjjeB8dEcoANqx8TcY0FfwINP7+M0MhcgxyoYLmq/2ENYo59wLK4FBRVuHgdUdHptW/3BgyKor87KPZyqZTvn80gQD5FCukKgm3xM1GIHPKxbWKSEK0mqbbzut38CF4Q7zfi0e0IZdp5nc7oaeFKIxej3SMxxSPgB89LVZ/+Zd/+c/bEX3/ReV2U7vNVmO7t9VsaBOwovalje4vrZzLWDqWUrrHdAJ4mrZUMm+j9p2NeiR6DKw36GoFDvDbaNTt/NmZOhf0NzJxp83d0PXMrdXq2OXFjTABbrrpbGSt9rUlUjur1Yv26vW5PT9/IQ9fxJejfl+rcjghME4L5aIVygUbjPm6fRsNh7adI0Dd225z0Bjp8THqcWyKhgfqfSFnRf5txfPH3H4Ug3sYtpANHdCTZ400XW4JQfSLg9ULbc0WI5jVPbk2gmFh9k8RLxTKVjs6suazU2WSQ8BTyyyiWSCjwSXxEMUwmkXMkQfxqQiJkeuitkAhe0yjF+NC6G6CQDYaz2Tjihuiq+hd3uGs7FCEVK+D/3QE6IZCFESq2ooBpEfs8jCuOVgdeSNFXKSgP9MIy+u/5yu5pMjlI260D8bD1kyGZBtif27tw4cLbcWazSM7JwSwUlMBoLCB//E5KAwcXu0O6TEo04kf4vAidywtDAa7YjhU+QIra9920bEhR4KrBggtUS4M6vXGbu/6Np3N9XFIjfh+ZBcbWYPQFTGBqWPC2jXqlIPsQQeInxz6fDzc/KL4lTMpac/oPur1qrol7rHtdi3NG0Az2CTdGt3UbOpGdoyjbAtl7UJBgieUijsnCs0cPwci3xQM6oKbncEVgjeUQn3P6wGI7WGJGvcla4xSOqI4q6fYUCg2fv0fN+zfH9UCnvzPUoieVrZQiAKIpRWubnjsEXhFl7YiMqh1aV/9t7+R/wobgnKhaoPh3KbTtc2mK7v69mubT8aq4nTmx8cNOz071sxM1XdrA/8BuVFIfuWmurvrWKvVtZ/+9GfCacbTgX374QuLJdZY+ZjFt5ZPV6yYq+hzYUrGv+eWYLuFdzarzLt2S4VoOhmbEVcdCV3X2Efg0ogHjcVttnKrh3zZLXDzlZLlmeuLFCJaVrLunfjFLE9H9FCIGDeNh9JTcTcLctPoiro2aOPWCGluo1GwUq5b/eTEms/OLc5DkCtoc+Ycj0ej8lCIKP7cOFybgAM5QhwZ40caMgpR6GTEnI46mgf6tzRr3jXR8steVh7M/qYTL8KTwtfCdF5bnGg7pq7sIc2BUR0uUuSdFCVeOI3gUXcWwVORBa2LYV1hH22NGI8hkiZTRiIbHZcwmFhchNj3Hz5pBDw6Orbz8+dWInwgRQcRsw14zXYnk7P37z9KKM3IRzdEIaKbTmWydnN9I5EvnKFytapxioNnOp+JI4SEg6AGEj5kMbI/WKcAkWKbAAAgAElEQVQzEkYFYZJODKM9/hxsbTFTA1CH9yP8CZW9xjg3kaLQR8CRihj3uTZ867Xl6KJVwN1nG+EtGzA6U6QU/De2OhyoMrlbRMQ+GeTJBdw2G2xnZlrJIsxm0cMKX+NkJm+pbMnS+arM8OOo6hNgRhnZngBeC8iWKJbX/tEf/Skc8xS4DnUg4Mjh456C1fzdP3shCl/waSFSVyQAEs3RyvbLmSwvvvy7/6KkDxgwz0+fyeen3x2ImUr8MlUe+wWEhdVq0YpFp9Y7AOstPeMN3cpqurDW3b22JVeXN/bLX/0Le/HimbgRt/dXttlNbbNf2HQ+ss2crPGM1Ws1v7CRWyHyDsBtWLMXHz+IiLlezi2d8AdOo9lsbculW1WA82C4BTmNbgg7EwpRVl5ECFOJdGFThlNdShdSGxVGswhc3WyxxNjgMWjr5cQ2UUjlAGvc0UT0gvVyY+Vi2WrHp9Z48dxSOVrmgqVznFqunGY044aOgn3cq0arW7CQ4EUt02iNs05UdJ5JKOiO+fhopWM72u+BJfF3AUvyxFc3RnssRK4d8gduow2OooIiQNYTSH2RLMfFh/E92pRFmJI6Lm3kvPPRGKacMHdiDEYl8JL4OLrK7cGTYCkuuDe27rv2/v0nZbvTET17/sKqNc/v0s8YOwhPvGt17IsvPriKnlFXQK07GtD9fHj/0QrZjLSNMO5nc4SxA2t1227krxco4dYhbOVSKXVbWMTC72k2G5KjkG02m610fTTKjSaiJkigHGXCh4c6EB4Z3EKwgXeAOzdS03XxTRn8OZKJtSUzZ0Kj5SyxLMnmLR9PS/3P33HN4zE2vVOl2dLRVkpFuaAKO8qAOQKyA0xXpK6nEMUTWXH4ZIAfWb+iUKAQiRApkmKULhuN2k4J8IIZ6sDT+O/H9/kHcC/8xV/8xQ8bzZ4WnP83f4YXstGaek1yn9b23Ztr+4e//b9s3G7bSaViJfxiiLNbrZWTxGaDyp1MMV/ywGCAvorIezGbEzwPl2R9sPVsLRvY+/u23d7ciP362U8+s+evnvGv7LZzoxz7Sr1sCdp4WNGTmaQd8qZZLu305bkwnQXGbl9/ZYt+X/YV8Sz+O2BXW5tO4UXxUEIKS2k9yw0IAFlv1CxXI2kjF8lTuFAICpnLaX0d0POT3U3BYBxL9AqOtZjabruUyyWWsevJxDbTua0mC4kai42G1T97a8VyVSQzAdYYVKUBF93zO3Q1FHFRhqJ1vCewulbM1fdgT9icPiEXhg2YC8Sc+BZ9DuFHStoI+jIMtnx9HahHAbtxb2lP4Hg4EdWJBRrBozQk3DuuWfMtG8koGwD9J5YiYd3/yN5+NGRDG4b3g/CLQ9pu77r27fsL0T7qzSOJkUls4cEAfF5v59a6v7ebm67dXA/t7OzEKpWqulXGE7oYWPZ3d3dWZWHSqCkzj+8fF9DJDKvjrQodeWqpFBsp/KBiNt8MZTBGx9NoNMSqnk4WWsDQQTHTTMYLUQkgFW73a1txv6cQpaJw5/By355gw+upuNsHUzgdxGJou5cR2iiuJdeLBU+FcArwpCy8tQBS80ojHcGa2OUpjGZMBWyl41gpZwpKy02nSctlU4ecgxj4oGN0Bj/fXzyJyJ1NJd8rGzSkIU5c9BAHL37uhcWoGdmGfk/sGg6nP//zP/9xCpGTwpzhSYb9Ft3PZGgfv/zCbj9+lE1qEQuOctGO6g0rVU9V/OcLyGcbueTBBmZmlynZfGF9Il0QoG5JdnBCHwQvChKaolevXtrnP/uJHT9r2sfrj3Z5d0noir0gijqds3HX/aGhy+OB9OanxPZkZd16+Q2FaGCxzcpSJTYRW5sv1jYeL6SuBpPAeoJTktGrVq9brVaxbKVgqUjaIZvMFFgQHA0vQsJBoshkClFK9xSbD3dq3G3AhRa2GI1sg4c2xLohndHSspWKHf3kjVXrTbGsOcVyxaricihE3CRhO+Zqbp/nudgUW63owTegMsgtchMBx75gkBQhpG5Ea3wnRToB0gmNnj+2289tv4cj42x1d1n0LiZYfDy25b42DzSAoEdzwDYwrJ9YztJZsZ7nNX5wBnB7kTAJPhamgzg/HiQLWJ+zfn9il1eeQUa3co6Fb903r/QxOEt+8817u2917XBISGydzRXF3CZdhiJ0e3enJQbdUL1Wcc4UEw9YkE6hpK3Xe5vOVypIUAWQjcQzJLqmdTCdnZ2pzmK8BnZJ8dqhGDjw+kPd2IlB7ut/TOpTKmaBf8MBxy+uHTQBURySbk6GJY1igkj/YMSLknPpkGB9F+GvZUxFSQELik7yU4Ut7XoJToaMI6VU25SsX6EKAE5HADX4EOB1CnY4HZzzixRjlURzCB6JVAUbE9+m6ZqrELllioe7RLYuTzqW0BH/+IWIsUxpHzvbLDHZX1j6sLP+3a1dvf/Gvvzvf2exzVovKur88+fvrIC2SisgeDYrW+D82Omo0EyGExtgZD4nazxhuQr6q5wAxmF/aPP5zM6endq7zz+zs5enNpwN7K57a61uy+rYgiazSlbdwu4mzWEyts9//rmlc0nFXd+8/9b28xlmjXJsZA07m/kNRwHiZqJTZjWL91C9WbciZvmlvCxEAKiZvVWIIItF3ZAKkcyTo/GM0qjEVQrcUqA1gY94V29mcxn6LwZEMS0tQ9TRT19YrXGssQxTqmKlLsY1I5/A1OgJ1aWPCh8X2/kl7mFNWw+gTXHg/X7zuI/RA6HxkXEY8Vv81A0Bi/vDwnb7hZMR1RK546Jm/0DYjDZmvjn1QvTdN38wvDAF4a2LFQklEGky6sC0oopkHXy/YqZHwDqZqSxC4HeRIjwaze32tmvvP1xZqVKx5y9clMprhDnYdre0f/iHLyUFgSeTRT+VQBOY1EPZ7Xbt4vJS0VLPwCVLRcVHY9zHxg0SKj5R/Bu8snt97IgnAqmzxbgoI2zZeN0Bjuls0qmMPoaDbLlAu7eLLDYw9Fs6EznJiOmbSwoTW7qgkUNrRjfHL0YkVvZw2zhooK+ETSWFSev0ZMzySTLXfHsLhsSBCBUF7FTPIY4Iu63wzBQSogJR21XL56sa0ZJJB6mJZcKfSeLdSLyaSEbbcUTrrPUfRmknXVKEdEupEEUE3qgQPcWJQm360Toiqj9vQMyo8ndUZJwcBz3r3F7ZxbdfW4Yuc8U8PbNstmaN+rE16zU5MeKQ2Llv27DTExGRF5zf1TYhLMx61hcdUb/b00qVTqVxXLfzl6fWOK1bIpuwTr9t1x8+2bjb14iGLae8WWJ7+9nv/NJiib21Wpd2/e3XFluvFPkLZ4LoGCJk2MzFY2TeJ3Qy0ilxIWuNqrqebLkgvZmnhfrFj2mefrTJBLgXqRFZAk++BKfun7xZz2wxGdm411VHtJ0vbcsadjCyZD5njdfPrN48FuUeH5hirSEuEXYNTjBz7yOZeEWiQ/47FCI6G25MPuQ3FaIH0FEr+MhdEUxHspAobkgbtIVRjIKdh762lNjhZPT898eRK0pyDZ/jSfEJ410oRurMYmzQgjm+a7QeGOmBAxj9PcQY+dCjJdwn9bDftXr2xRdXciN8/eaFNY4I4kQXtpBDJx3PdDrXw4aOj/EimP13+2Pj7bPPTu2kWVcOGCA9kg24Q9p65XJyi5hMlgp0JPaaglOp5e382amy0i6urmy5Wui+fPbshSLQu52Btds9f914gAHbkYFEm6cFVsvAF4alK+JpxkVGn5gtFlP9HcUZ8N5pE840l6wDnFBR3e6WACe8VCC4FBeIrDhm2N0WMdZLerIthQx7E9b1FKNa/ciKparl2JwlvQiBEUnLKIG7FxcmFN2/ut5RoGLEnPWRzAsRRckF8b95NAuF6EfDiCJUwE/A1UK+1kRUOzjbt3GvbcVsWt1Su9Wyj+9bFo9lrFFr2I7YFnx/MK2fzjwlVT66LLSWtiJpNb7X9g0WajaT09p/RiJHYm+N45o9f/vMqs2KzZYzu/t0YcN2zwzwecEGwRTb8+6Xn9tiPbOPH7+y20/vDalqIZ2x5cYUHYNHNZEz5GdxM3J60a4WywWrVkueQ1avWqlRi4IPuXCy8opyrXyGVkckAl7CtWFqmfmYva1xahz1bdTt2Ho6t/1ybfH1zhbjKXZ3ljuqqRCxvrdUxkrVhjx0ksgRpPvxN/8VrBjiLsxkI/OdjggW+mNHFLRjDiFih+uren9qnAAZitHB8EXG4CzCAKKvp21Y1Ll4GqwXL2dxPy1Mj3Yh+moPI5hLR0RqjNT64hNFhSi0/xqNoxQPMCWfKAG+YdKvrN0e2hdfflSH8+LlMzs+PhZwPJqMrN261RjKWGGWsnqtqQd/MEKs2hZ3CL7au3fvfEurIh8Tyx58CJEzkc7gQ+BQeGULSI9hIZKV7TFd8pdff6kHkW1q8/hYhRXvLUZCvIUgT8433v0EwSgdFPeVwGlhMB5HRLcfklQAsdmoubOlx3bDSg/uj3RYcOQU0pgmy81js+RRBBaFSZpwKBwhElYuluTskC9XrS4TPny7o0KUcHzoANU/EqgFNb3W9RrNsD5+xIhUfIQRBeZ4ZFz3vY7oKd/w/5dCtF3MbDUb6+S3zVJEvkH7lqnZYPdCXW9fj617P7Rhb2jT8dxqlbo16k2x2sju3m82CopjzChWip5SuVwbWVSzCTjSWkVnupjYZDGydz97ay/ePqf7tjUU/vFU8dGt1q2KRPP82E5enVh/1Lavv/619W6vLJ+MWylbsNU6oRNvNlvaNDLSEmdlu7VUFgO0nDZ7AJSlRlVSDLyURKn/DYUIsFpmUlhviidC5+FbqOV8YrPxwOajoW1nczss1mYrJDIzOfQly3lrHJFm60LEEvYgFCIc9FTU0BQ5xwMtVdB3OHjsfkNO9fdxyMFtJ9fB8nYuiJeSh0KkcAQ/SoTz8JDE0DM5IO2fx7sXH6F8NR9yyB5CG4OtbMS2DmS3cCqGYgSDntf2QQISWdG6a6MXWX2piG+04meQcBRODZ3D1oaDiX319Qd5VDePjqTCZzSFoIq1C1hQsVDSQ1SpNbTl+vjxo3U6Hb2OjWbNjo+PRBRUSU+gzl9o3U7W/U2rbfdtZB4T+YqD/2ArcnLaVBECD+10WxrvkPhMZlNL0WEwcm4PcoeczLe23EYAb3Ar5LpFRZnXDUiAX+jByA5kY8XnABIAK/UNJEXAWdWu13MOWIJ0M6gpsWjLlkqqEEErgZKQRw/JWzZj9eap1Y9OlbhcLNWFmdERQQ3RqOwthL/8MY/BDoWIETUUooARSUYk1XZQCn23I9JrGlEW+POPV4giCwgBZtuVb4ZGPVvOhjYddq3fvhM+gn1BKZ+3eXcvH+pOu2d3d22rlup2fvrcqpVaRKrbOJs0y2oxZvstXKKl3d/d2ccPH9XWlmtlFZ5vL76xl29f2OvPXlqhUrANAPBgrJjnb7/5Wimzn//ip1Y7r1l3cG9ff/Nr691fW2q/syKBcamqTacLG4+n3hHhE8yPsd9p/MIWFH9tnPooQsVaLRrNGFd4xUO2mJ9wXEYlWLASVQRxxK7ek5eGcT6d4sxW44ltZwvbL9aKoYb+EM9nrNpoinrP5iwPP0ZBAVDywX5cOS1+ScwFm4GjE1TYIrZFa/zHh39nC8y2gkcNfjhRHr1SIp6IYMUsjvHm0gTHgCJJRoTleExQpDYXuO1Aua/7BZl6lxOtePV9RBlp2uZFpMfwfhWhkPzq+PlDoVLEslbzYEWMhKa4oG++/WDjyVRjKy6NvPZ0C6PRwMqlskiimXRORQzd2M3trSxViYAqlQoqInyP2l4d9tqYOas6bp8ucIQYy82xVKpJYEvm2clJU5/jgAdVwrTAAGBmFISvRNcGqZWOiDNmvvZFiHeNTNsu1dGvWMylIGBM+ClFtsdswvR6q2P0B907wuBgQLe4M9v4MoEOhrE0Hz0r4K4UJED4ZqOu4tNonmgJgrFgvuBgtfyoWRpEJE4KkQBq2PvcxSp+jGVeCB9W9N/viP4HW7Pwo/5oGJGveA92gA+yW0ltPh/3bDEd2nI61O+jAWLUhTRg237M8qmSZTJ5++KLb200ZE2atddv3trRUVMFCL5Pv9exXufe+nd3mo/plgb9oU7956+eCyO6uP1k8bRZqVay47MjFSI6ovV8YZ8+fLBipWC//L3ftng+bjftS/v6/T/Ycty3QtQR7XZFG8qjZqyWnA0CgzIue+A/PNgUnHqzJosOklllaJ8GI6IQRRnxwfYzErx6lE4UOGB0F16I6BTJh5sPhvo+NzMAbOxG4gLDUd/TESFEDGt8mejDf2Gly02Xz9shntIDSif02OnAT2Gk8huUMY4bHSHldLXURobXkYcniDCVcU8hEnjsuBh0A0Yz9ywPAtZgGetFQ3avwdMo0qU9KMyC0Ow7Y5mPY3SHRFyH7sdHt8eN2aM1beRvJF9uH1G2e4p9xvaHhH377Ue7um7LMP/zz1/r9OfXFrdFYpiQyGQLcmugELEBffnqmX52uh9wPl9Je0igGMtsuTZryULgBgGO0zlguk+Xc3R0JFyQh5aCVsdgv1jU6r3Vurdut2+z6VxWIet92jaH7EOxYVRxnpnz1tiaCe8BAtAiAcMyrq8naXjQZExLFLy2eY1wqcAOhEKUTzkOxDjNfUHSa6mYF/ERukC1UrFGvebr/irLlqr4ULKWAaTWfe7CbPBdcFRtgAG+ZVviGkBhRBHj3Qsoo1lEuRHlz0Xe3yc7Px3N/uzP/uzHWd/7Qcj/8cLAvCVm+d6287GtpgObDTo26rZkgbHAr3dsdnz0zF68em1dPIvaA4F9iVjaKsWKctF67Z4tZsREr2wXW1uj3tDFwWdoMhraUbNuJ6d1m89H1u7e2GYzs2dIJMB8ZisbTiYipdWOm/b6J29suZtbq3Nl11fvJUVJxXcy1l8t0kp1hQQHOBkGle1+A15MgIGls3ErVwpWqtY0LiGA9Z/4EM34WLuiewuzf5T0yrqesYyRKR6zNQVoOrHVdGqTbs8WQwiYcxVN2rt0oWRVRr98weJ4VUdZXXRDxAwxkoEVoHM6xN1Qn68buiJuSGc2O+ksnMQQCbFI0epY4sWolXYzP/+lyKgQyLiy/S4qRBFzzYmIIdHjSTckiQ8M8kcdotvgh1BGj8DxVA4f89iCibcU8ZR0M6srekyIjWwebbneSs6Bzw9YXkw/d9ruWx37dNGywXBqL16ei1uG4hwSKZwrxi0Y1a37tixdCCrAysUdEsLVWzlxU+UWsete3fHtXVub00qlaTe3LS0yeO0Y0TfrpVq2N29eCOh2qU9axv29wdDu2l11R7Pl1qYrpCGwqSNOjrhgHiQJAVbj4B7pSVqxReBEXJsHj/IY3B7+bqPPSfHHqTFNsup27l87TewRoDURV6z288Kc2OzBIQI/ypYqliZ9OeKjUexkP+y7+KhDi8zcIlqIA+x+n8gRJhLCRs1cdNBBmfAx2t8fkl6+O5r9+IVIam7W5jMb9W5tt2T8GNpi2LVJ715+Rf1Ox3q9pZ2cPLef/uznahUpRpeXt9a67VjS0pYyPKc3dtw4skqtYqkSeeI7xRORQ4WBf6VcsEa9bKnkzrrdWxuPukbnm7KMhKv98cgapyd28uLcTl+c2Wg60Mbs7vajrRcjS0CmJHFknrL5YiOMCDIap5DnVe3kVZTBCK2QtBIe1ViGlsoqREHeIuc8ZvyoIATlseJzdhQib80Z03ACWFCIZjOb9noybYPUSHFmZZ3KFq3abFi2iCFaxhJ5JzPim4PsICihueFiaIdSKMEzkQWrFwJPb/DtmkYNNi+Hnchuzg1x3OKBqRgZlwRLEAdISQZ51EI9HcOe1K3oNYAV7ekfftNGHkfRyf9oV+sMSBe4YoRPgfIuywuR39DiLknh7z/P+mFMcX0WSnyKxHA4scvLO+t0h4oxh2UtIeoOMWlEQFys7PrmVl0F2yGkHQ8Pbqlk+QL6wIgBbEnZ0vR7I+v2yLVPW71+ZDc3LSnrXb0et9V6odHlszevIqoEnQ5OCweFccp0bbG03nBq3eFUtAP0hADwHDbsKCmS4IxrXufDTvfOer0ULKFDiy0Wo1iMA7CqgwaFPxgpibVFuh5bu0Fflu6P6Glf5tCh8ToUiiV9LAUqkfWMsmDp8ZtsXZ8WEa5hELk+LTAB9wn431Pxa9jIPuUQib92ONif/umf/sgdkUzZ0U/NbNS9s+1ibHvelhObD3rWbd3a7dWFte7Gmr0JuXv77nOtza8ub+3mqmWxbUyG+whQT49OrVQp2S65s9FoLDOqQa9vpXxOtpf5fNqKeVakWGuOrN/vWCGNdezB7nsde/P5Ozt5cSbrjk6vpULUbl1KE5dKHCwFuLhO22g8t/F4Zos5a9rg6rL3ZNci0c8peVRn8nn5V3OxA/7CBXOGqxPUuMihIEDWDA8iQLOYrxAZZ3NlnJH6Ck40pTPCXzmZtWqjLj1bChlJLmMxWNS0y/JB5rTEMjTno5seLE5Zb/ddhuG+07yFtt+LovI9H4vFg5UHfGC/YR7W8fI1evw8AScK7Gi/6aL9m/Aol3uoiEUCWtnQBnuRBx8k+iRf9wrKCrRtPlfEKxKmwr4++ju2kHKM5NQFJD/A3zFbLjYiEiL5oFCgO6vVqu7YkHIbWtbxEB+5v/g88g7a8ZClFP5ZrZesWitp88WDPx5P7PrmRqMQ2yTM4gdDjx7iYafbQmoBw/n89FgjMKMwRZVEEIomqafYl/THc+sOPMGGjmo6QxxL3qqno3LPMA65F6aJvwQcAFcOHJAOkD7t9ORIUdC4BBCRjd0sOrJcJqbOh+8LCQudHv+NIBxrEQoRuW6yNkmhWUw/dDVBtBqErE+LULhHnqrteV/42HCf8Ht4XyhWT4tW+Jx83J/8yZ/8eIXIvWwh4+Pns7DxoC3F+X45VebZdjax7t2tXX54b/f34DwZOz45sZ//4leeyHnX0WlEETpsDjZmdUoaaiFn9ZOGbBMAIof9vp0dH4vrAEkwiwl4LqVRonPfsnQyp5PtunVrv/jdX9rxs1NLZOJ237mxTvvWRv17i3Pa62wF+CMZYiIy4xZW9QH6PXjE1urNshwjMzkHOTMFL0Zc8PArrGDDmpbfefFdpOlsc79oMdtgrcsoRiEaDDSi7RdLGw+GijHCm6hSx4CtLE1bKp+1eFSICHmko+Hzs3KmEAGM6oaOiopvVVzrFdTufmo5lqTxKyo47rEc3KGjQvSwjqcIPWrGnnZEj1hAGOp4lKJYIvlfu27tMVMtaPN1m7omLAJhH4Ht2MNYuFlHchNeMwprFOVNAUGiQefBFgsztv5grGJ01+pK+3V6eiLWcwB4+cpk0zHWMOK58f1UwlTW53QLjWbDXr16pVEF1vXFxYWMzyisHlG0lDUH4YXkn9WqZQU2lAsQbIklWqqbmxBFhauixW2FKh83hz04Ysomk4X4SIoxwjdJnuAHS+BBHozvUxnxpTis4oywAPr7vT07ObJyMY9jsc0mI2E4MtPPJuQakMftEX1iBqItUVf8Nx5HecVx062jtMcy9/vdzff9hf6xIhT+nZYx0QEhnCs6dMO/e0pmfOCsmdkf//Ef/3iFiLNOwClVfr+22aRvi0nftouJxTcLySmGnbZdIjjtjXUC4ZL39t07nRR9rfJnKkSAO0sM1bp9WTK8fveZWn+8WaaTkb1+8VwcoU77zmbTsdixgHRkRqEVG00m1ure22///m9b86xh28PG2t1bG/TbNh8PLAZuwwqZE2oft8FgbOPx3Ig3pu3nZgebqjerViznLFsAl8lamjcB1a6oDm/h9AjWnQKIMbiPRpYAHHNzrfkepwiDB7aeTi222dqoP5CBHBHbpWrFCrWK5aplSxdylsimjZmTzt7zqpxTgp2nbr7I/yacWnztcOI9JdO5RUgAmEPGWRRTHToiFREeke8WotD9PI0TemhmpCpfRsLZyJoWEmmQkUTma+Fmdf4Q4PgTflEAvrcY8XsnJdSGwkqMlcIN0CVmpAnE3CyZIPZnrbEeljXbIXdZrGgUoythFe9dFPSFvQSqEB0pRohXqcU8zOfn51YslzQWDYZ9HRqL1dyGo6HH9xADnk7aaDCQNo0uhT0FwmLwImKC8AhiJFtuttbtDQ16L9gMoDDdEPcXViS8McKNZ3ORZEkfRt9lqYKxlGeriEYRmcZ2tbBqqWAVtGV5TPOTApIBldnkQh1Qwcmif8Q1tGh5eEMUpjSWr4zv5OLlBbx/vxA97WjCWM3vT5UCofPn/cG2JFzL7xei39QR8b4/+qM/+nEKUTjZHKx10BocZjbuK56arojpeNLv2c3Fhc1GY1HYecGOTs8EFC64SSYz267I+o5ZNplWIQK7waNH60VZY8btV7/4ma0WM7v49NFurq6sXCpKbU/GfVc5VmNbrOf2i9/9uZUbBZsux9Zu39p42LUlCZvM4hD61ltbYYY+HEm8iFE7BLbNFmB0rUJUrhasUAb8w6wsbQklZT461gVMKMzf0jxFzpVaa4tz4Wp5BSIuV0rHneL8R/bbbm+TwdDmY5jWa1lP4F+dpxCVChrRMFaHZ8Qn4iT3YoS1g7fjoUv5bhfkY9rDzRZ1Pw8r80i16no1hZkJm1HkDycBhLXvAJABuAzi1mjMA+4VFkZRRyoSdIfBBTLCjKRpe5LuIS/rYFUbPJ0dI3Juna+rGVnk1Lhx7ASbVzreZCIrMHo0hqR6oQcPcDafL1qv21cXlMnhPOg5XPwOS52NFJ+dFBc2YRQPfmY6KrAmsJtuv6vuaLUGyzwW25h8eb4xtlP1SsUSbFPBUqKEXRnecz9ttnZxcW07jPLrNblBzmYIrwldzMKzVcjofbevkRs6ANymfRxzsrQ2m4kYRoNzCVjp9Mkxq5Tydn5yHMkwiClyczY2YXQ+dMfwg8BcWXYEkS9jKjFMbL+edjaha37auYRu5w+lEJAAACAASURBVCkJM7wvfPzTjug3dVS/6fP+uIUoavlZZ8eM5IG5zScDW07ZDE0sFQrR5YWU59xomSxkQQ8U5ABFXzYd4Tdtdtw4lsE8/A1ihPuDrgDUaqVov/97v60W9b7VsouPH8VzoAhhj3DD1mKzskq9ZK8/f2WZQsJG067d39/YZNCX6JWHPwaASKbUkpNvonUtosWY1sNsUHZaz/J5KEbM5clc0uKs7SMjtO/P2E+BOjfZ8oeTAgRYLZtQ1sTEG3W6Gs2Se8bQgS1GU9vPNpYAgMSPpla2TLkgDVoKEp0kPTxQvulg8wGGEcZEZ+qGTZmTFt1oHRIkchP/+qErouj4sOSdh46sB38pHAn+7/be88my67ry3M/7tOVhSJCUqFZLTZFsiaQoKSRFyITMPz0T82EipnvUBASySACFqkqf+bz3Hb+1z3nv4DIL3ZqJSPIDgcgol5nP5L377L32Mk6G3F+8e6sPH+8iOL2x5RZsLTCBhVcFJ0fZ1TrZ0omPIXKHhUCQmOwCKXfe2L6Zi8+LDoOCI1AbEzVM+DRlYqiG5QeG+lcqKIijT08f60Bjw4aGCn4YnRDiWQrV8cmpbEPgUWHzQjzQ+fm5WNps1RCzfoFQe9gXVgN8QEGCzf/8OWNSw91FAZVDtJI8woO1LWPj51+8slwpb8dPT63d6YsNvljnrdE6ls5uCIh+eeXe3b5vFAsc3hOGaHTfXDMctth6sE2rVyv2/nvPpXF0ttrGTk4fSZB9gNd2iALC7gQmPr/CP1MemkCIaC2cIVkGQDkdr9JDNdtFpU4KKdaU/fr4dfz6r//6rw/TEel61UUXLQK48DDOH+oDtnVhQ87Yrb358pXZbCI+EYUIEJb2kouMiGrAaLwi3nv6wnOfoJcX6/aLl59au31jhfzavvt737LTk0Opkq8ur6zfGdhkNBPOcN3pWr5Ssm9/9yN79PzYrLiy7uDG7m4ubDToicNTgDYPd2W1sf4E3IAMqbkt5gCdtLFlXRxs7A6OmtY6RM9TsXK9bKXaXmkftwb7scNvbnUsZborpCJLjWlwdWRsRrzwaGxd1srDoRXWW+vd3dmsN7LclIDAvEay6lHLKodNqx8dSuMmjAgWnRIiPEwAfAgMIJ5CPK5vynyV6jgVMTZ5USIiqqOLKTrVy9h+r+RXkdl6IYrFQ9+jwMmadkWhI9pSiHB03BcbZa2F0UxFCA/sMPZRZCiL+t47UW0ubM0CuzuoB3iEJQUqlEw6VUVPb/MSl1KgAJbBim6ub4U1Pnv6ftBwlWWhcnl1bbd3XWWZwadita9tUrNp9RZ8LD8Aea8Y09774AO7umJlP3HXAtwekVUsF/aNbz63w2ZDHup5YIigr8SKFT4Sq3q2eURVVZsVe/Tikb05u7TBaG4bK9nRyWNJd0bThb29vNKIhtCWQw8nU09TJeQRomRBmrIpIvL1UlynRycn4ktV8MGyjT158lTykuPTxy5klX8VdiNkSpc8HRjDM1mKhO1gkkmfFov0EI2FKP6802IUR7UUrM5+Xva++Jd/+ZeHK0SRSxAJT3hIY3mxno9tjffzam6d2yuB1Zvp2EpigOLBO1dXhIYM4eugRwrqxo4aB7r8AN4eP31hL1/+ws7P39hw0LXHpyf29NEjazaaMu3vtvvWJ0hxPLH+fGrNkwP74z/5QyuUtzZZDKzdvbTO3bVNhwPbEGy3LVgRVul6bd1BR2GK0xmhkRvZs4JFKFG2hbVs3epNz4uqNsGLPMjOuyE6KOe5+2bJ19j8u9uFelfCmMeNqhseIHs8tR6d22AoV4L+XUfSFJvj67SxAtT8g5aVD5rWxJDt6EBJnTFZVMbsRAGX2aBRxGP8LxjDPqyZkUanFtyQwAVxsNgtP9R5KKkzdEWBNwL4zFjpHkdONtKBEDqnyB2JXCGA/Z0/dkwFUVfEMix0RGFsE0DOeyXR7L7j0ngfsKK41he4Lf6kOwegB3RRMWEK2KNSGL0AnJ2dW7fTt2qlJQ9wup9qvS7sBrN5gGJGcGw7AKt5DxqHTas16xoBBxwKhaI9ffZcVJHFChvYmd3dtXeeQqfHdTs+bGprViXSmZE7hBnSlc+mM7uh050vlIFXO6rbmzfnNhzNDNbt8aNnZsWKjWcLO7+6thGY0twN/EtWdC6VbeXECG4U2Fi6jiApwg3imuTxT2R8dmSt1qEHJdIBVTyUE4N8N8N365YYNxQLRjqOpQBzinumxSRd1+83nX7gphu3+1b43MP//M///DCFyLv6vdDROVK04SS9Tmw9GdhqTr7YpZ19+YUNurc6VZq1mt1dXduzx4/tycljO3t9Jg5QDigwiA3L1bIdn9bt6urG3nx5bm+/fCsr2FajpVFMKZQ5hJ9Tu7m+sml5ZSfvPbIf/uB7Nh71FV/dvr20fufOZ25OReJ5KAjzpfXbA52UcikEJC0U3cAec/w6mwe6IbYSFfkdM0ZCQFNIHUzUEhgENx2n/kJ/J9Y7xQLVPe9Nzsl1kglxiqObE7Oa9f3YSY0ke8znGiMwRWscHGnmb6IPOj5STvkm77F9XkEWpGGr9faLxm9KuCeRqawilOe09pFQFrxBR6cuio+QriGzj0heVIfjcTV7qYa39kFetPMucra0XqQeR9SFXWFeK8TQx9OID7nmMMZPy/AsX9iJYOOopuLDkL8OMUis7ZX1xWPRLbAYKen18dhIOC7Or63XnYhVTSEC8yHpg64AA3zGN1b9s8XCLi8ubTRf+cpdVikF/ZwhRioEAQnGfO4Wsmw5x2Or2FzRPIzDJ8dHopbA5eFNwgmSQ/Xi8typHIWizbemFBCKIIUBqQV8otF4JgkJlBFGOf0suO6EZeG7hNcVH2jHSlLVt5qIrw/FYWu0DqzUOFRhoiOW6VrqdYRoPEledYG0Qwrpf7GQxL9LMZ+0QKUdUdpFZce2+DURs4xF6p/+6Z8ethDF1bE/oZX0ZRSg1WRo2/XM+u1rO3v9ynq311avlO2o1bKz16/t/Wcv7Omjx/bxv/0MOzFJP+SDvXF9Tuugos1avzO02+u2HR+eWo1ZOO9MYTYN/W7HfvXLl3b0jSf2/KP37IMPXtiwf2ed9rXdXJ9b9+7alnhQo1oulnUjoV/rd11Ey9qZggSREIlArYWtJnFBbCMwXWf2JgkheBHJ05di5JYbzi52Gw5tE0hkxSFAplvIMSge7lEM9jXqdGzW76sQbaSo5tQmwmYq4PHg5FS0fPRm1SaxwLTb2I7ktPZdKbkE32Pf4EWfaGWCBR2Yn4YeM8POPJ6IdAPpRRcZ2FxY+r2U1cFoK8p3EtlGGMqc6sMoJ8xmbx/qYYPBC1vG+JFT5IsMg30vDVboiIKhHLiNj/d+kvOvGMtRfClArtSnqpIRT/tEYYQFlbdevy/l++tXl9Kf6QCpNUQIBMBmgyRdWaAQqNsh9bU/kqwjjqFK6Sg5z+jJ02daiY/HI7u9udEBOpu4ef7x0aE9YbWubRu2tnnn+nQ7OrQoPu3eQNeW8DxdR011Y2gap3P82yf6vNkcpjVOn87SprgxosGY5vd4WCPkVRFiNIQ+UiJfDz8itxKJkEBKVtwtKqQV80IUqR58fux6YgFJuUNfwTszrOlsR5XlIaWd0W+kI9oXItrspc2nA1tMh/KxRi087N3ZxZsvbdzvWatRVyF6+ckn9uF779uLZ8/sv/3f/49VSnWZpnlSMbIJWuSB1Oyz6cL6vZEdHx7rz2zecKHDJP/m+tJ+/vNP7T//+E/sm9/9yGq1so0GXXVEHVJW27diDFO4kHYo74w1+gBTKkLrVm58Xq+JUAgAWAjSCgoRFzcfTiz07HBZgOK8F5MzINPJ+N9jdTbIATjtiiUt8qWgJt9dcdx3NukxkkFvwFWP50M2e1/j4cnjp1KO11sIX2u2Zekha1r3ylZygyQBLkjcBeIh2tVN6ze/G2kVrRQ8cfg7JcWGP8fTMF60Xoh8Q5d2upF/9Ou4Ql61Je2IY0ekx2JTGJ0f2aqK0od5mKeK7BT3EqDGZ+OR3RSOdW4p2xDZY6vweaQ341hwPvFctNVGAQu/+PSVngtYEDds6/DIGmyStMoPSvOoVCFhZr6SPUh/OLAB8iNcETCwPzhQAi+WsFEjhjj57vbObu/Ao/DMfqStGp0JxYCOtt2+DVtTubyGyCTn34ynE2newA2j1kxmaRQyy6vwcK1RYOhy4kej1bQmkUeh8ABGW6WpIgQEEDudFGROiwzdmPyFAg8o5Z2lBScuYbJFKFuw7uuK0sVGtjA92GiWAlixfV+tZjZB9Dru2Xo6skpxq3X+1dkbG/UGKkKPjo7s55/8zF48eWrvPX9hX/zqMzFuedNoWZl7uWDvbq+s3xvYAKe84cQatYZ+aNDuYdP2eh3rtO9sNp3Yn/3tn9sH3/mGjKbohto3F3Z7c26jfk8mZfJqIUSP3DNOI6WtOiYwmU60Cm2QYYaMA7+YChcHCSAEH5Y0yvAaKTicYBAd3abTWbLyTkY8OZ3KssM5P2X3XQ4iUoSZ2OdiHKdCBKN2Dn2BYMmeYn+PTx9Jic9zKTfq2sKI1cYHhTDkl+3aYwHO/txEH4BcSIdHzBEnbSBa8lp5T7NteDxJoyxkpzPyavQV5nU8TXcjISTUoNSXoYQ6Il/NK7s92JR4RwOA7u95lHcAgvg4yePE5+8Fc53Hz5nRzqkLwpFWbpRGBNQGABtBKBl6i43dKWnjViJmrFpZ+csKNV9UIgfMY9JPwdvK5Zq6KTBC/MnxI8K2lREO/eFsubFGo2Tvv/+effTRt61aJaZqrq6HTRuHEUp/NmsUDf6NooZtL8D6akUkT15gM+t/bEroaOl6ypWSTYmyso3Yz7CnVYhESnSOGFgl1x/MaXGFYNQr965qhfqRihA/t3S0SnPqY0FwC5H9tRHv13gNxGsolXWkY1e2MGUPo0gbSZ9H7Iq4Bh4QrN4bp/sTgIA2E6mRFf5yPCDW3aajvt1cntmg3bPHx1h/PLVXv/yVgL/DZlNdwbDPqYRVaU6tLJlMJMOyUsV4qligda1LcKgToZS3jz/5H3Z2/lYeM9//6X+1J+8/tWG/a3e3lypCbMxwh2RzJQ8a1NxK0lyFQoTFqBcjKbcVI9O0DfM6hDYuApzv4BHB+wjiUaxiAYxd1OkaKbokUAfd0OuVi0yxedDh6PYZq/nE+re3KkQr8Zqw2J3Js7uNu0C5qg0LhM9qiwgYHPYqKkbgs4w6wTrGxwKJWPdbkehF5GMBaRB4I/mK3gmFWJy4Wbo6qqBN43twWjtuE8DppDPareBDq75r/cH0BLT6f9FaQ+/xjm3tHRqd8nYLdycY7ktkGUYxhR+KubmL6Fnnl5JCRDtZMDYVIP5qjUVMTA7xTmk+3cg8n7U8oDEYGmt8ulJGYwrjlBTXAWOzY2yY64tUSKw1efOVsrhK7U7Xrm97KibHxwd2IFOxht5rRjUwJIrB40ePRAng/cA9VNaziqVyyw6gA9+eovova/HBJnHEzz6Xs1PizHU9u3YQciIbZUZ0lPI8f65DIAv+nu2YsaIPP7+vK0Q+jjvelm49+Zrs10ec6T5M6D5QOj2QUpnR/rrwLeiDd0S7KxFK3ArbCwzs4ch0rFzY2HwysPbNlV18eWEnh0f20Tc+sKHCBqfiRRy2Duz2+ta6vUHQz2B7WbTyJmcff/yJOEUUIW5ofnCsMtebhf37px/bcNS3H/34R/b8Wx9YpVGx0bBn7bsr67RZ798YKSnCkVk3Yzq1ogtBde9jggPVebXw5XpNdqFafYIJiVJPqkbZmbCitmOZ6Z1R7EIEUIcVN2trIq/h8HAqU9Q0GsAPmYxt1GkrYIAN4pbsNk7jfl8nc7nasIPjU8+i4hTkA7kHwDj+TOi79jCO30SKfl5GBZg+h5BJJz8WrRwif7hgOLlVoLAFwes5UVaL6xP4SrqgdvYm+3EvBSNdRBu4KqEWyYWRkYz3OCE66iSGLLlZSlflTO1gAaJxyZNfZfym7d7GFhj5K58NfZqr8F0i4oWHf8IiRFE9VrBKuSnbD+w/SPOlgEEPIdqcQwabWrZiFCkY+BQmgG0Pw9wKpI4x6GzcXr1+Y51OX9QARuIIDvP10U+IjS9jGut/nh+aSOQaFBH81d0jiOKuZlbXAGkitHdACweHLX3A4PbII4/+4TqQuT04YInOyAsRhUmHZAClfZLeG/PvRqkAWEcRcbpmj4XovtV7dhS7ryOKxSoWnRR7Sj+fn/mDgdUpPuDFyEHJ5dwtYwfta2FE4EVgNT//Hy+tnC/a+y+eyjd6u1qIpPXs0SM7P7+w9l3XGq2WgEUSLkY3Ha1FYRO/ePHejlHM3Xh5dWa//Oyltis//elP7OT5E3aq1u+37eb6TPhQv3dnVYzuQyHaLFGjcyHhGEls8EI4BBcCFysyDtIzKg2SDjznPE/xKeeF0VCY4g8i3szcsLrxQrQPP5imUkU5adms+TaJcWk6Gti07yNrYQnfamyTQd8G/a5OYi7AFjgYrTnGaPWaFXhMKikkaDhJm6IVzG9aRi8KH4VH7nmBUsCfwbPYLNbAFb6SGrFVt8mNxffwDZt7U0dNq0iSsRDtyI7pdtRZ2flc1cfO8LkUQXVC4f3g9/u1rxcjbtgoGVHhiqRFtke8XxTWFV5EI9etsUHDiwdVuiHFyXlnFJJ1FcmzNrk38HhsumBY8/PgIKDDFcZH1I88szGLm4mxTiFS4aQzXa+0wYJy0R8M7PrmVno1MCkKCd2Rki6UQ8+YywdMZyKf4GrBO1pI/FqoIFadq3NHGY9jJ92RR4Bvd5Yd/PxaJ043kKMC22BSWYn7UcoGFjBAAy7Z8E7WtV6xkMQtWbpSj5iRz81ho5mIndOvj4dLLCzx+6ZFJYv9ZDundLWf/ts//uM/PszWLC1E/mTc6Z9NGczq/u2lfs8Wadzv2qtfvpUKvVLMiyAG/ME6/8npqQpRr9uXITobjEl/bN2zG53wXDDwPLhB+PNoPLRfffbS+sOOHR61VIi2pYKNZmPrdG81kvW6NzYZ9a1WgTvkPhScrOMRrNWJDNnBCFgzw9HQHM7IV6tZ8+jAT5+YZV7OW7Fa0kwff2COwXhhotMQCBuEpy1OLxn0qzxISEtxGPXQmXnKbHG9sOmgbxPM20dDmbOhqq+3jtSCV5stKf7ZmqHdFuMZDpFVrZQHI4AY6ibt4BBu5OY2ILPZVL/SVWK9y4XEc+z1eu6DU66E1xJW85h3IQmAJ8WGLnrVhKW9r9ZTP+rwdXlwssit8p8N3Bj5L4MRBYGtirEU+vCTwnYMgibjIuNyUNjLumTtwuHtBukNY6+pkwUHKxYr6oJwLOBXkkrlob3aWJFY81JJshAcHIcjnDd9OwUhlKRXwGUJmylvrOPrdf88wOopvuU4+C4FLPN9+BmCARWLW3dQwFLFUOSD5zStVsV+hDF/asMhinuzBdYrWHxA3CVTDSN9CVkhtuatCr55hHl/w9M6DmqhE6fTZ8tH3DhdedUKRa4jyIr8DHmfOVzcDzsFqmMxSrsVfY6WJN6uRocE7tNYiFKg+Ssgd0J+fFdXlBacWAf2/lh+wP3DP/zDwxWiQH91HECkPlpp1OYDKfHX84nM42fjgQ1vsZDt2bjfl7dQq1q1R8fHKkRsJdrttksTiiV5sFy8ubIGKRcnJ/bs6SOty5nzB6Oh3dxcK9EDhulH3/6Wjad9a3dv7Pr6UuA4PtHkiVWh5RPxu9nqYuHCg4CWW0MTcCov63pGMDohSGL4AtEJidMCTsycjpQkmEy5rmyjDQhvOCe3t+sxKdOD9mSFBXBLvtlkLE+i1WxmOXyxcznr3N4p6wwfa6wrwKIaBy3LKe66ZdVWU8D5Uom6vmkqbAtWFl7G+hZ7W0YxzPJ57x3YhZlLEZUkIO9sbH4+PEeig/gcYSgiZzqgyakuTktQ7QuIl21sVNUHMmTQgtEJKcur4GZbbDN5THUXxFNvIljt7Gv4P+s5XZs/pg4VzNLk24OdiHOSIq6Ro2gpLNILDWMjr0NjWzCZ96RZdwrMr+mIHCSfzxZGckZvAPbWDUJYbDSaKkRLxM85fKpret/BfBgllTlG0SSMAK8fAGSi0G1hM67j5VIQQUz4ZV1PxwZDmu9Bt43QlY8VniWBr+WGdXnZ/kJEheeE3lJjFWJqlPOA6cT/4B9UxEWSn4d3cgLddxtSRr+iZ9arIAURttJzI9cicMWCQPtda/f497EIRYgl2w2lIPUehtmbpsVClH4f/u7v//7vH6YQ7V53ACq5V7gZEOwtZiObIH5F7jEdSuvVu7iy3HqjxI63r76UEPSw3rDf/853bDIa2dXVpb15S/YUBuhF6/XHKkQIDh+fHomoeHd3Y91BX6f30xfv2ZNnz9V+DwZXdnPz1s7P3ig1hMw0EE3aYll05PLW7Q92DFtbwMUp6uJQoYF/0mxY4/DAitWKcBmNK2JTo5T2zQYnJD/8vcJd+yIVg3jaAClzoQcNubyqZ2NkLxNbTueSmKAckri317fVaGTT+dRKNQpR3da5lWKueS4If9fBj4ebtUghKiJXaIhEGdfyDiB6p7LrPrCOtY3HVCd59Pxebn1JVJBflEHPRmdVwOeI0YqCgveO25O6Gsw/l+VzTt+HguxeQBQKxhy6H7ArPuBawd+S51QAUTViKbfMC80uQTZEMjH3bJZBbgKeFOLZ4GVFINy9ioL+bF4KTHnIi3SnJLguhL3JURMwuELiq+e+cQhBUhXYKjvXkjhI3Nw8FsWGjlcZ8jmeP1s8N9mnUAmbkvyG7RUEzLX1BxBppzYeLNU9URbgJrF95ZBhA1tHYtJAnIqcCOI12fRu6cFWDxiCoi4iIomrXHvCJuGosbRwNn0qUE0LQJbLE3HA+/CftIP6uiKU/lu2EO1x0q/ag3ANPlghUmv3FbN0X36IbUwXMB54dzLlJhzbFx9/asVtzk6Pjuzu8sba19eSXvzhd/9AADTbI7ZkjEqK8t0SMZSXQXi9VrK7myv7/NVndtu+syfPn9u3f+879vjpc51mgwGbsjf29s1rme6jB9IZgeMfJ3Ahb4PxTG271P7jhQhodcymcLc7aBq8DQoAhSlfdLZrHlBa0SqRcEYhgs/jEgZ90LFgDaHUTkYpHzvg+9hmIeU/H7xWCtFytrQ1Udf9oU1IsB2NJJSt1MtWa9VssZ5brVW35hFcIlpzpMOkyRJ6VLBKMWI8AL7czHvL1tiGy0xf1g5+YrphvI86DmTDQ3FsI56jsnJlewS7l3sh53aw+E372B3W6CHdA1BfXBVt2spufLYBPA9dEetsQhhVxFaWC+ZtIimGscxTjUJh2xnzb2WTonX4YqGCoi4oAOoq8aSzLtBkeVz4au4s7Qg8U2jpoihcscvmdSOtwCgNexCt/nnvciyjILTiZuix0BQZihEYUA1HFtwyZa1RCqxx/3qKGJ0YHREhjsMBSRwewhCjprmWddBhXMa1zTY0hCLkSgRpOnOfUY48evcM5yD0TtP/zjWHOSV+7D9iodmv7F3cmi1O2a7nvoKSFqb7cKH7CpJPBG7/mxY7/u7hRrPwBKIyfNeiIX3gJGRd3b1TV7ScTe3lf/+Zda5uJLc4qDdshlnVcGiNWt2eY251cKDxQRLHIEVg/ZzP+/q33b62V19+bt1+1771+9+xD7/5TfF+sP8Y9M6sfXtmF+dnslPg60pKz2Q0QBGfU5QwGxNWuOvpSqdQ8xBJwJG1jg+sddTSaASDWZsuNmRiUnPTegESlqLUDteYRSfG6IQoHo4uZvgu+B/Ndzaxhe3WFpO5jQcjG3T6NgYMnc518pM60mjVpG+bredWrlGUGgLQKUQgptxUEOAwwndODAuYaOGxZ0T7rO7m6thb6PkKGHbRK8/RuSROtJRmTSCsj0Ja8ef5HoxlvuVxSxOlBniu2Wqjm8J1TX5yw46XOFU+0wuNKhiISQwLEXNFJHIkTMbsdDfkB7QGC+LnJb/nlcdp08GA2Wj0WTqgHHPbtZKfzmURst3CSEaGgwIde1dSXlnLA3xDHvTbyJn07qHNzeYES9+c8n4oUioUJ7oOmM4HzarcD+mY+Dx5UUvg7OMgMUBYi1xfX2ksQ6aExS//Lu8hSJZiWEMPcfmQnqcixZtWKNW0eKAb4j127k/MoGf8cg6c7jN1ql5o4kd2lHoX3pMWn/j7LE4UvzY7ZmU7prRo8T0iPhrBbv7u7/7u7x5mNItRMmoHRajzU1dbKvCRlbOqCV6kEL3+9KX94uNP7Pz1G/vj//SH1iTFdTxRXNDx4ZG8YWhb6S4WXHjTqR0dNHUyYwk7ngysN2gLvKUQ4WrI0d3p9+3u6jPr3L61bqct6w0lVygxYa0Lezpf2QAD/tFU241SztX/PF6j1bDmYcuaByjuGxrXIKBxkuoUkm7L6fSclDHwMNpc7O1YvT30GBhPe2U8BJCm4BYA4Qf4evfs9poCjVk9WeclqzdhA9et3qrZcrOwYrVoZRIn2MhwAQYbkFKBCzau313b5vhcNKWPF0VI79Tz3cfCUCSEXQQDdX6NHRLjE69FF6G8BOmgMAELB4NylMDbeGnyZ3RyopEAQexRSXpBHoOuA4Cen6NCBFczWy8BdP1rXKPmmA/ujIQY4IxIYZFJWtSaaUHhPCi3BCk6vwYAl5BAOqstRdpDAzWaasnAkgDsZiEJDQXW6UpuO0sVFykw+HhHVrhvxNDEubMlSwEcHfG+4lrh89nCyYAMSUcoQp1uR/lp2JCw8DggAh2RrLofpCfBP4gNLRavdEBVMCZP1qDYAGzTyUXczguNSzQ4KGQflXMr33cVohREzgLNKVZ0X1FKya7ZQpRSN9Lxz/FSX2Rk1/d/+7d/+zCFyFnFwZ8mZF5x4qBMhkQId2c66AqsBh95+/KX9vLjT+zszRv74X/5EzGsN4ulnb9544Drro0uyjNos0XihQAAIABJREFU1h/aB+89s3wBGv+1zZYTRf2Ao3zw0YdyMMS3hm3ZzdmvrHd7IYc7gYDo0RiTyMOaLW0wmll/OLEZoVW5gh00mmK0cvpjUgXwTTEg4RX2azSuAuimEHHq+w8f/MRXuVpTLzn150H+4ReNh6DSxa1tge8RcdmdjrQM08HERr2RDbro8PgB0lWwZubxq/rVCmsr1+CVcLPRmTk7m7EPbCEatAEo+0UQ0zfDaML2LvDZ1DKH7sd5J35xOzN3T4bUn0O0kPyUNdp5mqs+KxSP7WYvrhXo6zpvbfKEbZDMuqIQUfAnCtZEeLtcTCTZoeNxf2rnEnknxFYR3ZcTGLkpueF4YAoPIxE3s3LecEjgcTSqeoGSgf0ip+5JItcJHCS6YKcTuNJ9EwoRqbwaNMOmMBI+g9WuwG93T3CzN3eNdDdEcoKJ93Fgn8I4CvINuqLYTZL60To41KbOzcuqIunq9zWIiZ7AwQJks3E8SNl1gM8hITZ2QNqI7QB+nve+EKXjU1oE7utq7vvc+4rRfUD1uzAi/j4yvO8rVH/913/9MIXIDcA5ORlV6IjYRIXESDKQclt5EtERjQd9u371ub394gu7u762b33woTWrdVm3YhBGSocipSdjHymKZTso1+y9F0/VEd11ruQISLrGwUnLTp8+tvl2ZcPZRIBk9/KVTXp3QYwZjLjIb9rkbTQmSnhiAywk8iXlXh3j+6ONGh0BTOqCVWplJbyS2uB/778WS1w8TrPfb5V8bc/qHKYsBUj2ohAg2SBBIJxOrH17azcXFypGBeib87UtpxAZGT3oDgq2LVatWgfMJNQRRjbscv7MTedWsWzxaOfBrgSS7pI7/CSKUUHRwEq6OL2GffQLN7o6ILGufUMkGYe8lIDPlboeuhbfmIUK5OGHYgz7z9mtOkJ3pY4odCfSz81tMh7adDLUr/J4Xs4VIx5N8rWwhMktrrhr5pTtpYSSqm3lOOCcIzoncatgGxfICCMufK1OZz4j1HBlowU2vwDRM63i6XqiACeKat2r369aWfAGQiDvAURXRl7kQ2A1zowOwQAqmBt1OyPEyiJAegAiB4SA7WrFDg9QxpMxRgwUiw06Hycj4hJZqYEHsQkrCcSmq4tJsbHbdgV+3GaGg+8rY9h95cM3WH4d+GEYR6T7sKD78J+I8ezek0Twmn5+HOXiqj4Kb9MRL3ZMf/M3f/MwhUjyBp2abInC1kVoqcqSotoMvsxoaP32nfUvX9vlm9d2c3FldcBSbgDAUWE5M+FD3Nz9fl8GZs+OHlm9VpYSm/U8yRoNzMpa+EhXbLKaW288tNtOx0bX55KUCMWX8ZagY5HOMKjqDKY2XW6tWEZc2LLjI6j1QVEPOFumkBSsXMH/x8Pk5DmtJA3meU9OcFpGxBcWYtDyfPnB8+8QBRmf6Ogmw6Fdnp/bzeWlDXs9q3GaL3O2mm9sOVlKhb3CaL1+YAeHdas1YHPzePgjedos9ymYlYD1ekOyB4Btn8u9UEQWtRcnv3k0zRXdWtbxIScaRso/xci1ZF5U4Bw5YQ+zMr43ujDy2OH0eN/D2EUSqCvfvTjyk5aOjZU5YuLRSPytxWxsiznBBFPPeJO5Draovo1k00bxioCs0kXDYRbSqIOqjiuJg86N0RZLTPTRcPHee0IGBvkDpBUhVJLVPVatMvQPFi+8Xgo4uBUEVSgSvC9sVdUDcYCC+wSxsFj4IfqIdbpU82BVjPVo+GQLU9H4hU0M31uRPtWSVUoo6ivasLHRrUl8SxFiNQ92FfC5QtHq1bpbxgJuh5HLi4lzwvR3OC+E6GkV7x3Pa19mUrA6jm0p6zmL8cTPT7mAFBXdP8GhM3ZWkbOkKz+MYfFzOHzTv0s7qgfriCDZgRT4iRYSInmykiHg68vmaG2z8cgGd7e26F/bzdkbO3vzVtleyJQblYo9f/zU6nXCCsEfYE1fWe+uY5vhzIbjgQpRtVayDz96YcePj6xUL9oqt7LpcqZV/tuLM1v2O7ZdzGQG5iMHSG7BxrO1DYZz64/mtmKEqGKjgKqZzogTEHGqM1a5V3wb68RMdUpa54LT8Pm05l6g+KHxezY3iFb5oTE2KSOdDQ8bnfHELs/O5b00Rr6CDclia+vFFrWDW5tCNynV7fGTE2sdAGTyWGvLFRgVZGso4BOAEyM5Rhb+531Ct6RXCr7AuBDxEW0K/W1gPPFxLPoKeTcVLUPCNefjHp8TRjG4SHQXU9bf3KQ5L2qs6fMyJuNGIZcewHhqo/7A+r2ujYYDUTfgL5XLjDS4AEBNLtu6UNvRBrheJHROorrFEZovbTad2wRSZLAHQX/IuLtaM35tPdp5urDhGFxpro5oIh+PoOlj9AsOj+B8gMSMVXSNdDSr/EodF2+vBKTivrl3twNSkCgJNvSOj65aU6O2kHDK3JuKgqrxS+NWSb5BDThpRFaxcaMTQqhdx/DMOUEWMC6Nm3R/YIAhbcXHG+ccOT+IjosiFHA+Mc+/uhW7r7tJu6O0sKjrClKktJjF7ibFe+LnpoB4SlyMRVP3QQCr43gWC9hf/dVfPUxHtLK1EX3nDbazS/QC/F72lTGYABuU6cx6N6+sfXVut1fXdn1+Za1aw549emzHnCqy6XB2Cuvi2+tz+/Rn/81+8fKXUh3/wR/9kX3n939PFq6Yd83nfXnzDAd39uqzl2LHLpeYTXHaYJSOGX7eeqOZjWZLm2/Maq0jawhErFujlnPrzUpBN0uO3Hc8cDZzZ8lI8O4WqeA0jsCHlaouIpc3iDkNJh38dPhhLpY9J3EOx9a/Itl1ZKvp0sqFinV6U+sOpzacLWw8g3Gbs2axbE8endgRz6uCYp4HXasIlfEkalSsgI0sSa9bNk+Lr5yK8XRKLx4/xeD0jINvMaes4y3gMpA6NV4FzZfwiTKWuRuxgmcTgv0mhgUGBEqcLbkbKTgA0Zvl1qqFA3U1LChm86lW9eucM7wLSGsQByN3oLOCZhD4R4yudI1FjN3BnJZObFzMVgpTmI1nNibRQsMZ62G8xM1mi62SVMeTlWxXJzhbItuBM8RPnA0Vdq4C233cYv3faNTcnF7bw41tSmuzkhNEuaG4boh1ogiK3iBLlb0RE+9vHLs1uml8K4vsWIMNDz+o4YRXxi6uC1l3YF4msSqasSjAjemvbNaqSu7gQdMbPsV4UlA6/n06BkVpR1pg4oiW7Yhi8YjjVywg6ed5EQzvYZLgmnZO8euzW7sUKOf3f/mXf/lQhcg3J34+eiGKA1osRIwoKkbgKf0ru7s6t4uzM7u9vJS844juBMsN8AGZvYNbrK3fbduXn/3CXr15o6iUP/wvf+TRwVUYvBSigd3dXdrlxWt7++ZzqyknviYi5Jz46cXWpkQMwXTFDhZVf5NgvVOdXPWKKaiRTouTe7MCbJxKtBt0qj5zY0mKbIFtoDoPzMk9skVe0pzslOIY0yuj/IFNpLXrWP+6bTOy02ZLK+Yr1utPrT+a2Xi+tgX3Q7FkTTAryJRExZQKVqsCoOeUHIL16KZSwtXNCuBPxVVYrXubHEeuuD6NZDddoLC7t+4E6CdgXNNDwCRaOq6GKVCAryjkyWLHgGxpc/g2jDL8LxnhRsWJTRj4VjnfcI6LVtqe1yVwP4dUYiEgnyJF14hYk9RRkR9FrjSbjKY27I3krqBDhNMesJtuj1x6Ok5Gr9nKJhRuIsLphnjvELxyAFByOBAYnwPTWI7T0gA6ZkTh0NZJvkQbyxMIqyVoiC4C/9GWbyG7Yg5QJCXqfiTxgE/E9UW0jy8LWLcTde2kR/9zA1xIerHo6Ml1UnYvKxWiAExLw+gr/hwjWehUsgUgFo70hs+KTOO/3YcFpav0tEi8CyO67/Fi5xSLX1oEUzwpjm3p4zxYR0QWAR8hC2IX3OeXfAA0oe/DtEXpPulb+/rCzs9e2/X5W1svxlYp5OyIFXq5ZoV1TuttLobpeCTh6l2nbYfHR/YH//k/SXgKkJwvgmHM7eztF3b29pV12zeSO2jWBhDelmy+ytlktrGOnPhQRZatdYgpPn6/DauXzZoNLi5aY07Wiee+5yCquUVFTEBgK8OHuCPa4LA+LomtLSBVN6ODwnBfJoNr695c2u3llY07pJnMJSkpo8oer2w0WdhIgluAcPLLG4oTpggh0m3ilV0rWYnRsdmwDTYgvD7ZRVC8HJQUHIeEBEkF+A83EAC7Vr0uTKWQ6myPlr7wkdBrLZc7rxr6WZ36GPgXHfNh2wUYjDWLrFrpOIolYSLugAD3BWYyWquZjMWiXYi8n2cLreHdYdHxKQBm5BD6WLIpQyzMiMnIUPIcMsTB07n1JxObLtik8d4j3UCYyvXm9qcxKoifARyxuXhBkVvjmzdwF3BHLRlkd8v20WxbZIPmnCm3aGFchrPENk/VTT9fRi40YXC29hHP7owoJ8WqF6X4gZ2HNGhsx+jAtAzh2mAb5r/6KedyFUmPRPJ0kmlaiNIbOu2Ksjd8WojuK1KxkMQik2I4cWx7V+eUfm76uI5B+pYvBcWzndWDdUQYcFKIYje0U/tGxF2tv4tN2SItx0Mb9trWvr2wq7MvrHt3ocihk2bDDqpN6agG7RFOqDYZje326q22C0+eP7WPfv9bNp2NbbWZ23qLAdnIzs+/lAmaeENlhjrTaQlbdbkt2miysreXN2I6Nw+P7PGTR660rxTtpAUpkHYdzGGk9BFwoRpZ88JKdq/KNmSXCwNzt8XoL+QYAqCy+0eL7Qv/aQBr/MJuLi5tPpooR62wxYmvrtN9NALbIvpmLSAcV8BGnTa/YNVK0VqNqhUrBcuzvaMbwkoCnAhpAE6NsL4zfkFaNwfRbQx8LAaSITecW7S6cb635HtKPu+b3AGGyHJ8xS6QF+GsggYj36qlSGOKMS3SGJeF2VTSCsTEODZyEzO2LecrW80hdW5UqHDZZMMlAJkbH5W9knUZHwHgzeZatTtGNAs4j4qt9h++RXOD7ABeM37RPcmsP9ARAkeK583rVJJK4hCg8SzPc4B2AVnTe4kYAuF4TFEyGgoR2jBtxQi1hD+kLsjlIvw7v3cyondPFCw2ZdH3SdSJwA9yJvbuId32ZOMcrdjJpvydbDGKxeq+0SzFaeIGLC1C2QL0rk4ndlb3Fa4sUJ0Wo1jUUpjgpz/96cOMZvIUDulMzjP5qlWEqmVE2WEAc4Ehfh3cWfvqjb398qVdviXdY2oHlYa1Kk0rbBwMnQzHdn15YU9fPLNn7z21J88f23w11Um2WE7s6uLcXr/+3Np3N9p0gPvwQwec3pbqNluDDy3s7OpWosIX772w5y8eeztdytmjQ2Jc0DvN5WFE9XM5SWWnqSIRTGttDKmKaIN8e+RugdzY2kGrU5DyesFNNLHVsG39uxvr3N2J1LkN7T5q8dlkacPB1Lr9kW5M8K8WcdM1787ArOoN1vTgkrCXWe8XrFgpSx4gfklc1Yr1zaYrsJ3pPIMXkvAS+E9rNodehOIoJx0YgYpJ7j035Ww0tcVkpu/Pqd46PLCjo2Mn5clKw9X+sKbRxi0MVjNul3hQzRSSuYSeMKMjWur368VGTPbNamOlfEnqdln0suFaYcmxsClcLG+LBDir0AvlcaLszgs7MLwjk18FTdlp7oooYzbJPNz4jK/j+TkF3YsZ10iRxUTOBbK7OwUdX2BS1xmx0BYG4Ssgs3fCofuReyJpu2BAvj2j8DECYuHB+O6jcQSWXcvG5i4Fj1MsKFuIsuvw+LnZr48YUeyOY7FIC0ksLmmRuK9IpeNdxBvv64rSrVraxWVxpD//8z9/mEIUA/XuQ+BTYGz3BImUxhKEKJ/+rb199Ut79fJTO//yc6sXSva4dWxPT57YeDixPsmtd1371re/aUePiNUx+RizeMCD6O3r19KeIZZl9cxWiTXrYpO32aZkw/nWOqO5bnhkG++9/9yOj7BuoBPK21EdUJKxhrECb2xTt4G1qmwnkFLIlKpq+UrVciW304inp0ScO624CcCFSMf6eta9k8/QdDISEEkOGzciiBOvjXRZ8tjQdnF6Hpwcy9KDsbNUyVutibugA+SQ55AVIBMQs3e3EtifogC00YFR8d955zQBCNOloAT3QuTiXASZkA0hHcaNCb/CaalWPMoYuQ1+yXQCdEtwdMBreN3Skq2WNl3PVJQoRLwuXtMEoHk4db+gLSMunuMz2fPCn+L74CQgkmaxIPKH3AXwBQqdj2u94oo76f4ilhIKsGKlJXHZqBOm4MbRj/eLgsTjscCIXZUErmxEpUN0TZlkyxtAevd4qtWrAYQOAQrE9TCOw/0pQbFwN0U2Zu6o6JihfhXXCf5XtMBlAxsU8/F5BwmTxmuN945VZYHntDtJ77G4nUoxnViI0q/J4kLpGJXtbvjctKhlO6i0SMXHz/KVsqPZb6QQ3dea6eSK+IRDgzafTWUQRu5Z9/rCLl59YZ///BPaCTuuNezD58/t/O2Z3Vzc2Kg/se//1+/Zo6cnts7Nbbmd2mI1tX6/Yy9fvrTxYKB1FZgF63XW7Kt82caroo0WeRsutjZfbezgqGVPnpxqG9Wsl6zVKFmr4qAvWrH5bCyhJx0RIzwnOyAsDnwaQ1hRhvQOF7N6TA6dGMUIXKjf69lwMBS5cTMaywIWxrWSPhhHkBhstta969mgN7LFdCVAFMZt8+jYShAZSxQeUyEqVYviEsFXiUxoCoTbb7hVRSTcRe4QTwatEuODWOOAtxtywWA5zzy4bzpx6cWS8EB3H3S8h9O8YcVKwyrcbBDvFNyIvIYY5Kk4OPG1wIYe6Puy5nezOWdIY9WCdEVnqrqoKfHO4EzCg1zt7lo++lDGtKCiV+a9b7uUWhJU5n4d+Y3NNeQ2It7laOUPhWC+VrdFV8qvZHzJomONXQvotGv1KD61MqMXZmUsIFAB+LjKr/J5qjg4zXWFxgyzMlJeXDsGNuT8IMU8Y2AXbGl9JMYCpqxxy292Z6YrJijytIIzbixEWvW8wwMoLUDxc9JuKR3lstvT2AXHkS4tHPGa2V07pNwEQ/60W4rFLFvgsn9Ov08sag9XiGR8RUvtb+SvrfiifWow1dINxMmM0JCTud+zztWFffHpJza8u7XCZmUvHp3al198ZtcX17aYbOwnf/lje/beY1tuICQObDju2e3dlf3i05/bfDrTqd9qtuTdst4WbLLK2Whdsvm2Yst81ZZbs9ZhUzYihdxSReioVbZWhRx1wF5WvFOZ61OIRO9frvV9lZcOBRfymyKn8foBGHajK5i48KXoLmBQU4zAtoqSmAHO0n24wZcIgLm83VzeWq89sOVspdEJzOXg+ESFh0kqV9papcFGpaDVNziEbsgCN0gt2EE4TsWI5UJRtlPY07psYccA5+RdL+WnDPFyuZzruWtzJGOytUBXxlrwj02xKpY3+Ihy0hif4PRojT91rEdFaSbPn8WqYBN1glPd/HI5kOA3CH9C9jz/zk2h+O1Q0CkunqLieJTGFqKzg6qeZEix2jXOhI5PTHSPEqKIU8lEpmTrpTGMLdlSan2Igw5km7pOZCHyDd+srY6Fbj4nPA880N0XIXTSBfsGkTGLtb8M7vEJgiVd8TEMlrQTFTEyw8rXjcvkZoAuUdtI3x46FSQ8hvzDPY7b3Qxgv7tz5H2j2LvW9bHzSKcOfh+72/j3e3LrV+Om0w1Ydu3/dZ1Q2mFlx7j03o+P/5Of/ORhRrMQ4RC8rPaMzN2TjKNMKETuQ+bGE0tOWMzC+l0nOX7+mQ3urq1RKtrV+Vvrt/uWX5Xtez/4Izt9fGBLPIxz+Mv07Ob6wj75+BOdsrjknR6fWq5Us8WmYMP52iabgi3Jsi9VxVBsNht2fNC0Ym5lh82qHR9UrF5biMRIIV0tCdCD2+KkQDqHqP1hRKMb2spyFs4J26BQiMBmVisbDQZ2e32tQgRGVN6WtfbGdIsOQEb6QaBJPhvJJHN4Rdh5NLH7aIl8VawUZQVSqrC+p0OC28NJ6nakdGcAn752J2wwsn+RbjgjWoGGgV2N2JSMOYqQgNmcYyoiXyqZJB9AVwfbV/mirQolUSHY5uDtDa43IZobZjoWF7O1TccUn4WtClXrjUayVpUjpEYX5/LIj4mupuijGXozfu5initoAA3g1JM+AnYTrWbVdXmsSyjC7NoZw3htKunqdhh3NZLa1uZQBoJ6n/FshRSF3a0CFFvqzITj0W1BBAWMD6x0FSIVerrgij7AieiI2BKWWodBsuFmaXRBdKdaUrA5UuhAyJhTMfafj9vterS3d0veQcdobtnMSEgcur3QFaVjWnrDxxv8vhV6Fv/he2Qbg7S7SQtOLEYxtjz7efeNiPHrswUp/b4/+tGPHqgQZZ/F1/xZ1kXuq+VEO9r8BTay+Db37PUvX9rVm9e2neHM+MYmvaE1CnX7xkfvW70JyDmySj1vi8VYMUP//vG/aw3dqDXt6PBYN8XcCjZfbW1Oghb4SMAJOPVbdbg6NXtycmynJ00rVkYiDYqhvFyKYa302ND1iBej9M28LSicmGtpLGIL6Ab56OSmo5G1b+/s7uZW+NAaq4p1XiGOsHi5SLnYeP3ckNjUcmrzXoD5VOv4U+flqYS2DFwGIqAM22Q3606QUYQLrkJXwQgmZbvU+zkrqoCSKTeRx7OfxpBDncsjG49SUTc+J7CDp44lMYbxH13FCqC6WlHkDX5JiHTBfmajpS1GmPdXbD7FG3phve3WukO6rYk1GySP8h5ioQsCQyKr+/iICKEE3JXLZEI3RIxPzPeie9EqIJjDC48Sn4cCR6H0DsgTZgGnPQxAvkZEORVzNg/rdxUcvn7jpvywm6PPEOMjHkvoICk4cVzhZw04zZYMOkVLEUQ+ghUPj7Xw4LnvxtigO/x18qH/vLN4SxQqp8VBW7REMpFiRSmeE4FjfqVIp9hQFjvKFq6vw4zSr43f+75ilcWa4p/TYhdxo/Rzf7sLkS42rTDcs2gxtdlwYDdnZ9a+vLBJr2s/++//r/Vub+0ZFrHPH1uhtLXxpGfVGkbqU+t1OvbF51+Ie1Kr4P1b1EixIVk1B1httoKzUarIt5j/KEQfffC+ffP99+3J4yPbFHoBv1nptBYuwFgj90W2KU63p1DNGN8Mw7AggxC5z4tQr922y4sLG3R7nieG4HWKrAUOzljYECCqsIs56+KcAE9OVDyUEdrmy+46SMHhxBU+AoERv2qhvm7Qxr8TP02nwYVNMWcEpBMCRaGTw1uZqhe3aXRB6qzo9gp4Be1Nv8QlCmJdLiq4UqzUuZH6/a517trWuyPJAuOxra0WOVvO+cB2dmUdSIDSr21lleFrbHhM7tRZAm+B+Md4SVrGgjGVrixYyq42jutIFwaAHZwBsISVXYhvKWVyFoSnso5NCpEUGRThUl7dDl/Da1eBUoSSvx4JaEOmmjLhi5juOQ/Gt2UVO2i2PGe+sedKQV0oHpxITxbZ1ZEe8etFKAZe7n2r0i2XjuBgRRkfN9u1pLygWCjSv3P+Vwg9yGTQp0UtFoZsQXtXt/N1nc1941p87SnWlILofM3DjWb/wY4oclh2K392GTj4YSzf7Wjl3b66sv/r//g/7fbqwr7x3qmdnBxq3TqfDSyfW7nlbKdrZ2/OtOWhEKEpk5iQ9rtQtN54IkkHKzbEiowr1XLFvvnhh/btj75lL54/sW1hGLLr2WoBTqPp4QSmQHJBe+uuVXfebKP2PXg6s6mZz+UaADZ0fXVp88nE7SLKFVsOWIWHdE8KEOpzDNrW23Cqui2om3jlLVd061GY2nQtjCrEF+FFxNZH3toYpzMyFSgkOY11kA4Bw3me3PRx6S1j/5BfxmgKtqTuSgb2HqvKhQS+w00aM9Rl3TpfKp8Lfx0SVEcjvHxwGljbaIQgGdDbXS9NRE6PJ4LMx0ocVjyjx0GrIeIoGyguSvzDsQyWkdkcfGktQBkdGTHSi5Vvv/zpsTTY+y9TSOWHzVZMnY5LarD2iPapM9m3uislBdEtZTkA6Gf9/9gVyu9ZWzkfjQRMN5t2cnxiR4cQXltu3SqmdM1y0Eqk/ncfqGhe7/q9WBR86+Vj1j47LMVgsiBzdnxKb3heR1pMshuqbOfzrlHpvls0HePSwpTFqdLOJ+10sl8TMavs1//WFyLddME8zb1Fl/tonW7XPv63f7O763NrNghGzNl2xQg3NNvM/XOnc41C2FLkcyRpAETCapJzmbX7A5sCiGuT5lsmcAXMqr754Tfsww/ft+axewBp9GK7tVpYbkuUM8cWaLP7CW0Q9oJqM8qIbU3Q31KGbpiwYe9Bh0ZIJF8Dq3nRA9T1TZUnrDpvh/8QxXKRu3TAfXdWW/yu3fieVT2AqqKuy2WbCRxfi2ODlanlCXMsCER1d0j3lRbdUmJd08iB9S4bN8vDBHbqgTOauZEdTKYbYeyhKMr5ILhHXl/fyFKXTRgPjakcAtMucoyRp6i2mk2lnbKdo3hSCGURzMGyWir0kjTeWr0iMex8OrLNeiqhb6fTs25vaLmCb5hkOiePIZfM0OFCNFVySCjQ4gxBfMSmNpjPMdZp1pfEgwQPJCoA8QVb6bk4bUEwjNtxexKGfKjc0gVuF6PbweGhnZyeasxvNmMhqnsmWt49kNLtU9qt8PvsRip2Ldlfs2POfdhOuvjRNi9hMfPn+278tGu6bxyLhS39NVtcssXtXWNa/B5pB5R+bvz3H//4x7+dGJH8tvSMoxVO9H1e2XI6s/UcKcTaet2uDfp3Nhpd23jQtdmoZ8tx35ajvuXxUF6uhMuMx6zHMTR3V8fId5nMZ7YUwIC2p2goPOazlQ0HE6vXm/bsxTP7gz/+jj159lgjBUVouSARdmPVCi6D7kwI2KsLRepxtipFy2HENZsryrp9d2f9blcjGn8nVjWnfR9QF78hz6jXeaxUWIL14CYFG1EZYYFm+krbkz/ekDISAAAUz0lEQVQYMeBLoVEq22zhBECKFDaj3Ogo7Y+OjlxRj4o8BwfI1drCZVhPo8YnbmfjkUceXEiX4Eb18pc2rGRrek5tdHGdrrtH3twpsZQuZb7Y2AgBLOZiVKVC0XPayeuCVR64MXL/wSc878rzo8MDq+GnlDPrErE9R3yLqNgUmHnX7hoO3Hhdw/9ie0R3FHEdBMhK8eAHLD1fEMa7JF0dEdsxihNOjaU614Czy/kUjXbRKQFrl5DOwXUi5rSKdd0ODg7t6PjETk4fS4eIwwEdJOMzBwFcMvcs31uz7rlcX3UljHrDaBOTgs73reGzN3p8jFiI0u1YxJxSrk5aCNI1fiwE6feLRebXNtuJv3W2U7qvm8r+XdqJxdcYH+O3tiMSWA04F04nZ866fdWKroT5F0rJ1pTYcX75yobtG5sNO7Ye923SubbFeKBEjKuLC22euICPTk50oksBLg5JwX2jt2aDwdjFkrOVDQb4YRckqfjoux/ZB9/4wJ48PrV6nc4IDo7ruGBb48eD6dvOHQ9SIUVlQ3LtVIWwfXNjo0FfhZHxjq5Ifjy9iQh8FKJdKqdIwznvhITZBCOrEqZs7sCo2JhCcRcOyIaMQsTbRlFyTotvdLC15TnSsUEPKOl7UODdndHdG8FKKh7XA/ajds+tJKLHj7Z525zRBbXJjr/r6D1bLLwIUezxeOa51FussZF3+OYHziXvCYDyYg45EjpA0R6dnthq5c6V/CpfbfGWxuo2kHFQjFApuvcQOkEkGc6m5jkxsiupVCoacuTBk1b6QBYinEl2J7yxaLgA3N09kyLM50tOErA3J0g6cZBC2jogStqL0NHJqX5tNo/UAcl9MWzcNMYl2W3pzR1vwlgENILqMR3H2Y9wnvqS2m3Er0kLQ1rsYucTZTvx39RFZzyBNAjsWNxflf/c16lkiYfxe2cLUfrn+8a5OHZmn0/83AeTePzvVMzd5wRbEKfrB82QBID+GdpG0TUokncrDVO317He9YWN2lc2713brHtjs37bBt07e/v6lS422W5WayLp0bRzCrNh4kLFUuLqpm3TGTdS3RoHJ3Z4+Egq/CWr/ONDe3R6bEdHLcPek5sob3Bz8OCB8Oi+PhLAhoz39WIhw7Ob6xvlks2IFuYFbLbiNQ0HA3kOYSnhwGLItCrmrVqr2MEBbX8SSUTxo2mBhyLnvrLW0FHMCcYl47IyOIZnXzGWHR0fhrGPAjyyVShKbAJZ/UOgg2+zXhQU3kjnINDX7eh0o82wRyF+ezpTVLNcMrswwqEoQNR0HyDGJ7ARxkq2YWBeq9XcTo4OBUbTCTl5k61YRa6adEHD4UAbRqx3KZqz6dhOT0/188brmaIjHtLUf++MbRejtipVEStl7oZJveKBljbBUgZ2t3y6PTWFbLXVBodILzSKDWKrtljZAnJqqSy8R9uw1qG9eO+5PXryOJjYs4anA3IrWiWsyr3SKRfSniGlTgDiOIalRSnelNA7PHnXcaJ4EKU3fyoWfZfgNB1/YjFJtWbpiBbvsdiBxeeVkgzTLisSHWMBS8Hv7D39ri4p7YTSoplymf7iL/7it280cy1aEFwGbYRmfeKYZbif1wo62popomW5smH72ibtS5t2rmzVv7XB7bndXLy2z371C79IueiUpDBV0Wg1GzvejG9nuIkbVm+e2tHpM2u0TsQDmeeRdzAqrCTtOD5uSWyqorBBFkCLj5/yQl48xRBXjK/SZIgzwJ11220Zh+XhIs0XNuwPFBI5Hft2TLQBghKrPo5RgGRB0nCTLrY4wqByPB6bsLIYvNpSAbZy882W6pKQmhDHXSlhRdoQN2qxmttiNdMHOWREcYM50SEpGXaTs8K2atMJnSKm+KXg8+wjUKc7sF6vrw86FBT0bnq/ttwWXlXN6vUDrcC5wJQou4GNzc1esmo5xk07I5n3rFGv2osXL6QBHA76vnl0VEf42/HxsYoFBQf9HHITipLIgAWP5mEtX5NfkTPziXeS1QdMbAikS+xAPJGF58vGzXI1AeGKiFZL6OkrSC4ODo/t5OSRPXr02B4/eiLvIKgSdD8cZLgnMMaTWS+CIQ6bQeGvNNYcLHg/ULIdUbxR468xWIExMV3Hx2KSdhF8TnRFjDfwfR1M/D78G19zH+6UHbn0vgVFf4o5+cLCu7OIP6X40n9kPEtHsfj90tfxYIXof/dJ6wlHlXNacilIwTM5+9cyPzez8XBg0/FAkUT59cIm/Y51b6/s9urcZhNSW8c24oKcjz1DS0kibJnc4rVaw7S85QmuKPwBbgslWxvFgLab54D9A747a9l8NrB3ABfaepyzrSaWAyjfbsWcHvX7wlOGvb6NBkOxjRnXGMuQebC9YYSBsdwUa9mNtKq1sh22GrpZuZGlel8jW3GLW4BuGWvlXKiKjgveC+AqrpKHh4e2BrNAhFl2C1hxhxYLT1CNGfQhu4wmbrrysEEKIyAwNrWj4cy67YFdXdxY+xY8zk3lppu5zfCxLBSlOatVatJcedNKcSKry33KWZDl1zUPRxTIv7HDo2boLmGA53Qg3Fxfh3SNlVl+LkA4uvqx3aJ7ZVso9jkE0Q3v+dTqVadlaJOnOCBP/RCGtsDeY2HjMUVsagOWF1OU/X5z8f61Duh0T+z4+NRah0d2eHhshwdHro6HJR0Aa9EaQkJK7Cic6rC3ZGVgjNd6ChzrXQliYl6vs8C/Sk6MN2sW70nHoWznksVaYueixjtZ/1No0kKWOjBETOm+bVqWgZ1u6+JzyYLoaUeVvpYs9pUW0j/7sz97mI7oP1SI/hdz3K/Np8G2XZsPZAAktxI5PezboNexYa8j8h5M5vFoYOPxSCMDq3qpewj944aVYNHTH9wPxmUIKOq1jg+BkHBwiPygDXfNmTiwsgxdLYbhA+X8UIVorEy2sc0mRGrP3OpEY8UqcH48xpnv5f5GPDRbQLAmmLaeM5/HFjaHVUWUGTgwyvdh9cx4p7GoBq7RslylZltoCtiZRma1HATdJ0crZLkuukk8HQTx3cRt93tD67R71u0MrNsZ2ljCWzRW3nHheaRQCbpTYosKhPuhg/HNnMGm2lLYYJavrVk6slaDUZN8r7l+pdtzkDpnw+HI3r490/OUe+N2oXU+Yw5vCIRBbFkA11m1A+a7H9HUSkUwH8eQ6BRRulcrDR0iWIrQwd2QjjIY2QzpR73l+fZNMu4P7fTRExUiwGfeG9m2VpHLhPjmkGSSEg/TEeU+8Dc7IsVCFHGctBCluFGKocTuJv579saPRSF+TRYjEugeupnY9cQiIZuXgBfdZ2ofb8EsLpV9zDhqZbu4dFy8r1Blu7k//dM//c0Uonc9uf9FDdI/ZwsRwCcKb/1w9QmE+pF3hpJ7anOAaYktHSBezsnNArh1uwdR/LAihdWsNjukWag52ErNL/OwqKAX9VsBWh4oGEBzQN/ZrGeTSU9FKdqnMoqBCVGI8KbW5++GdV+la9wSYRDGMWApq9e4cnfmdg6PyzUhhO5R7Serc1LYqIFPcaPKsJ34aQUVeKFUVpe0TG6BoXBCSI5s9paYy0+t1x3K9B2Ds5jptlyB08H/4QaFMdxQIWJFLidKxhTl2QuVlpZORvirqTZfFCUaxseHp/b8KTf8oc0XMbOMbHo2mCsp8Xs9rGWDel8cI8d2AJWhGADc83Ngm8XPm0IEMZFxMO7c2XQqEz5X9E3e3LEtOiX+vnFwZEdPX7hjQLOlcAQ+oC/EDpM1PV2Q9HBhQxmxnniq3wc+xxs73rzqXIOVKn+X4i2xqHlXtheyZq/v9PHS4pDtTGJByALRWYwn7VbiuBWLYvrYsQjG75sWLh4jLVDxNaTFJT5OfM73/TntwH74wx8+TCFKX2S2kNzXEn5dQfq1jiiYw+9+uPozgLZPeRJHInCcuZTCljN1NNQRMCdW1bISlRe6b2PcKB6AfGNWgivtkdmwgyIgDelQSnmFX9EtFGy5ptsa2mK5kArds7qIC/JCNBm7L7R/H4L9kBF4QB8nE57GdAIUErlV6qbjht6GaGwXyKr7QpOlFbgnirjzJJsQvdv7jHgY5NAUsOFdrq3b7Vin21MXwkXFa6AYbOYUOCK3i5YTk9hHU63MQ0aYNmhbx6g8e909jiQAXlF8B4oNX6+mViiyoqdrNDuus8nDoaBog0FfP14KDTIWsBoy5chBYwsHF2m5LajLk+Ga8tlov8QWCskoFCjIqRwgkBg9yJG8eNboSvrA77qMXQkC1Kpvu1oH8n6Fwa04p2J5h/1Q8Pg618GVXWZEryjO1V4Mmt5c6biRjkXx5kwxlfuA3/uu87T4fF03Ee+btFNKu6hYRNJRMVuI4uc7wXIvC/FDzrdu+1SXaNbvn5v9Lz5O/DVbtLP3bdpJ/uAHP3jYQpRW0lhB00KUfeO/7gXvTwjvTPx7B4c+rp8gKgT/0DqX03G5sNxqbLZm7e5rW1i6YuoG3CAabfnzQhbg7OlIbJKimy4q5LerIIVYIpT/K0S3AlLBbeYqRPCG8DqeTac7K1KeLIXIT366HheYStMF/hO7O4077otTzHtstMIateZGQ8UIhEmGd1D8XmNq9BbabNTxgO0wjlKM0XzxZyQKXhXwiCcrbb8RwlZVsYlgLkT6sJniQ/HTbA2Da2DoFBUSueD7TlSItlu2Ywt1cYUtbHLea9bxPRUAvg+d0BL2tSEibVivN7I5NgjFmj5XTGykLMGzhzeF1FMH9CnadSuimFcu3caFsvKdhv8DgN7Q11PFYmZ8bus2vs7boqB5dLMKm9JuHQvi/XGej3ct6YmfXpfpjZd2C2lRiAdx+rlySgg3ezpCpd1W9ubOFsH4eCl2lALUKdicfc7p84sFKgXOYyCi7pMgiYnY2Ls6tRSATu/v+xqR32hHFAtRtkrHF5a2tdnTZl949qkJ+jvPJXbgWZIjD8yL/BcHehkxRE6y5cJTPXRihK7GOR2u0I4FLaxxPBMsdEjeKXkkkszgAxubr+WHRcIsPkgUFeXDw9qm2IF9hA8F8YSgPvAOv9jDiRuCBaTo18jlth6SB7CdC+md6g62Hnm8WOBnNLX5gqw3bmwIhZ6IIv9vtoqKcw7aKrGOKTE54Uk69cBOyLKXqRfxN6y5fRvnfE/vEnxz5ECr0l7xcpbMwrO1JJxd+cp+McdZkiz6kS0XPTkY8HVgdDoNDVcA3jfAd5IuWmJzbw0P55qeF4WZUTBw4VUo6kGrxuqdogS2xwaL7ozCJCA7OmLSuRV5LVASfM2e3wSJReDyuOGYx25LqychKnwkhls/jO7rTLLX8n0dUbzZ7xtN4qbqXdhP3Jql1332/oifEwtZthOLm693TSFpMYifG19HimNlAfT7xrG02KRFKG0+ss8jvrYHH83SdjH9If3/KUQO2Th24C2lt45sRlSc/FYPNgsorycCTLWF42YK8cn+gwj58AHkE41JmI7H6Yjb5LGdu1PUld6hU+EmxFg/pFu4/YbzXeLp5BclYCsg89w5Ltzcspb158R/2nRED2P5NdE5LULoYIhykT8NzxtbXPdW9kLkxEm4OfzHY/lp5VtJXfwaJ6Ntqo8gvrQMr1VvnctJKExStevxWMEjBvVxSKxTOkTkgCsKkTPNKUoUpCUf60kw/MLwbibAmefhSR18b0TCPlIpUFGPB+nQiweFiD+DEyknTExxj1imiPH5Sn9lfc9hE3y3o76Llx0LKHihQPC4WQLf0rYLT2t/nKh257ChwKU3Ylog0k4mLUTZziV7qMYbORaorxtb0q9Nb+qUHhDvqwhYZzuw+Nzuex7p12S3ZNliGAtM+jVpMbvvdWffo7TLi7//jRai+Oaks+L/l47Ix7GcAFiuKdiyKkRBe8XptgOHGYdkOBU7n1iMAkmSG5QxKzgrcnGytleHxY2GTi0UqRhFvGvKdDG7zSqPBxBLFxRPPO+63DZ2V7iEVYUUVVVUv/kV9yzKAD45gSSJL3Up5K7rBmSE2K+B/Xn5ClECT93s3m2pOwvFUN9PzwGg2r2rZTdfDJJPuR34mOueUEK0/BoLOH2uSLAjSnhUpYypFFGy7P195PtD8hRPCRwO3lJA4OR1JPoEm0HGEzZnrN9hX+MP7nKQ6NopUiuFSEJfTx2hu/WLGP4TRTwx9AoZT7uOJQY0BE4sW8vY5fCeEc3tDR6jOhKZfSx3sVBWHlu2EMUb+r6R6l2dQdrZxBs5WxjiTX3f6BPHsBQ4Tjd5aWcVC1PamaQHf3yO8Wvi46aFLh0R4/e577XF15X9Nf2e6fOIj5F2cb/VhSjZLYXX6DfHvurGWFtvqV0tTkcU0kklV9j4Wjl4DYsYKLQlrK2DJagb94cs92Dx6gUiFKXdhe+1gotWVqbBuvSrP0hPK3G8Jlibagz0rslN3N0SVnandG7huaqIxFxyYTHx5IYZnFNix+71h+LgCzx/YxgVKWBS5sfnx3MJRTC6M0atk8fiIIUAIPZOzjEgECCvwHRoem9lv6pHEbGSGESIoI7nOmYWY5U0auo999e6lcujFyNAdb9R/P2LaSey4VCuvTsC6GZM2PTqzAJWxHuojo6isw45KmFdrRtOxvp+TUSlvR98HorIa4lG+zqoAhCuAhEKkR8AwUw/WYO/a12f3qzpTfl1XUgKZqddUvz62JGkXUTsWlIsKHZWaWG8r/O4ryDs76eYabePi/66wpgW1myhyhah+DrSv0+lLN///vcfFqxOq2B88tkfRlJqvlJkhWXoNHN6PhdPBJj5Q/oiXayZYkmh8Pg/BFwpfg6dQBjh1PHs2aRxbo4bj/S5Kus9PEY6WmZ/QOmf/TXsx7QY3ZM9zfymScWT+wJ136mUXjDZ0y1euCmmEd9DvlfkGMXHjBd1eurHUzj+W/oc4utJPyc9qbNjR3pax8eM71H8HnGLE6UP2dM2vl/xAo8gavyZxGIRPy/79fE53deNx+syXbGnnUJ642a/b3qjZ3+fvmfpdZMC1tnvF9+Hd72ObDG679rjsSKBMf3+8TXFx4gH4H3jYvp+xc4svp7UgC29dvi8dNRL73d+nz6n733ve/tCdN+b+ru/+9078Lt34HfvwEO9AzsI5aEe8HeP87t34HfvwO/egew78D8BW7zblin7E/cAAAAASUVORK5CYII="/>
          <p:cNvSpPr>
            <a:spLocks noChangeAspect="1" noChangeArrowheads="1"/>
          </p:cNvSpPr>
          <p:nvPr/>
        </p:nvSpPr>
        <p:spPr bwMode="auto">
          <a:xfrm>
            <a:off x="155575" y="-1531938"/>
            <a:ext cx="27336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3917" y="883682"/>
            <a:ext cx="3322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Мудрец </a:t>
            </a:r>
            <a:r>
              <a:rPr lang="ru-RU" sz="2800" dirty="0" err="1" smtClean="0">
                <a:solidFill>
                  <a:srgbClr val="002060"/>
                </a:solidFill>
              </a:rPr>
              <a:t>Фукурума</a:t>
            </a:r>
            <a:r>
              <a:rPr lang="ru-RU" sz="2800" dirty="0" smtClean="0">
                <a:solidFill>
                  <a:srgbClr val="002060"/>
                </a:solidFill>
              </a:rPr>
              <a:t> – японская деревянная кукла- прообраз нашей матрёшки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2525" r="1408" b="1749"/>
          <a:stretch/>
        </p:blipFill>
        <p:spPr>
          <a:xfrm>
            <a:off x="4644008" y="785999"/>
            <a:ext cx="3905711" cy="3327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573016"/>
            <a:ext cx="4488433" cy="31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Первая русская матрёшка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538824" cy="3404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8811"/>
            <a:ext cx="4572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 первой игрушки-матрешки было 8 мест. Самая большая фигурка – крестьянская женщина с черным петухом под мышкой</a:t>
            </a:r>
          </a:p>
        </p:txBody>
      </p:sp>
      <p:pic>
        <p:nvPicPr>
          <p:cNvPr id="3074" name="Рисунок 2" descr="Первая матрешка Звездочк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087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72" y="-127984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матрешек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328" y="688884"/>
            <a:ext cx="8579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Сергиево- </a:t>
            </a:r>
            <a:r>
              <a:rPr lang="ru-RU" sz="2400" b="1" spc="30" dirty="0" smtClean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Посадская</a:t>
            </a:r>
            <a:r>
              <a:rPr lang="ru-RU" sz="2400" spc="3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spc="30" dirty="0" smtClean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матрёшка</a:t>
            </a:r>
          </a:p>
          <a:p>
            <a:r>
              <a:rPr lang="ru-RU" sz="2400" spc="30" dirty="0" smtClean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Здесь </a:t>
            </a:r>
            <a:r>
              <a:rPr lang="ru-RU" sz="2400" spc="30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первыми освоили промысел после закрытия мастерской «Детское воспитание». При росписи мастера использовали темный контур. Иногда детали рисунка выжигали. Куклы расписывали гуашью, а затем покрывали лаком. 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2997208"/>
            <a:ext cx="5652120" cy="37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434</TotalTime>
  <Words>1727</Words>
  <Application>Microsoft Office PowerPoint</Application>
  <PresentationFormat>Экран (4:3)</PresentationFormat>
  <Paragraphs>114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comic sans ms</vt:lpstr>
      <vt:lpstr>Constantia</vt:lpstr>
      <vt:lpstr>Garamond</vt:lpstr>
      <vt:lpstr>Open Sans</vt:lpstr>
      <vt:lpstr>Symbol</vt:lpstr>
      <vt:lpstr>Tahoma</vt:lpstr>
      <vt:lpstr>Times New Roman</vt:lpstr>
      <vt:lpstr>Times New Roman, serif</vt:lpstr>
      <vt:lpstr>Wingdings</vt:lpstr>
      <vt:lpstr>Волна</vt:lpstr>
      <vt:lpstr>Презентация PowerPoint</vt:lpstr>
      <vt:lpstr>Матрешка- символ России</vt:lpstr>
      <vt:lpstr>  </vt:lpstr>
      <vt:lpstr> </vt:lpstr>
      <vt:lpstr>Почему так называется?</vt:lpstr>
      <vt:lpstr>Появление на свет</vt:lpstr>
      <vt:lpstr>Первая русская матрёшка</vt:lpstr>
      <vt:lpstr>Презентация PowerPoint</vt:lpstr>
      <vt:lpstr>Виды матрешек</vt:lpstr>
      <vt:lpstr>Виды матрешек</vt:lpstr>
      <vt:lpstr>Виды матрешек Вятская матрёшка</vt:lpstr>
      <vt:lpstr>Виды матрешек Полохов- Майданская матрёшка</vt:lpstr>
      <vt:lpstr>Виды матрешек Тематические матрёшки </vt:lpstr>
      <vt:lpstr>Виды матрешек Современные матрёшки </vt:lpstr>
      <vt:lpstr>Изготовление матрёшки</vt:lpstr>
      <vt:lpstr>Игры с матрёшкой</vt:lpstr>
      <vt:lpstr>Поиграем?</vt:lpstr>
      <vt:lpstr>Игра «Раскрась матрёшку»</vt:lpstr>
      <vt:lpstr>Русская матрёшка – добрая посланница дружбы и любви. Она душа России.  Вывод: Если русская матрёшка пользуется спросом у нас в России и у иностранцев, то она является символом России.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Матрешка- символ России</dc:title>
  <dc:creator>users</dc:creator>
  <cp:lastModifiedBy>HP</cp:lastModifiedBy>
  <cp:revision>46</cp:revision>
  <dcterms:created xsi:type="dcterms:W3CDTF">2017-11-12T06:30:44Z</dcterms:created>
  <dcterms:modified xsi:type="dcterms:W3CDTF">2022-01-28T07:02:56Z</dcterms:modified>
</cp:coreProperties>
</file>