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EF480-5FC4-46FC-87D6-C3176A9BBDB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B8F3-727B-49FE-B3B7-6C575190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51;&#1071;%20&#1050;&#1054;&#1053;&#1050;&#1059;&#1056;&#1057;&#1040;\YOGA_Penie_ptic_v_lesu_-_Penie_ptic_v_lesu_s_muzykoy_muzofon.com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51;&#1071;%20&#1050;&#1054;&#1053;&#1050;&#1059;&#1056;&#1057;&#1040;\Osennih_pesen_listopad_1641_-_814_814_771_-_771_1782_9730_-_Zolotye_kapel_ki_muzofon.com.mp3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\Desktop\ДЛЯ КОНКУРСА\detskaja_osen_v_l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YOGA_Penie_ptic_v_lesu_-_Penie_ptic_v_lesu_s_muzykoy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ДЛЯ КОНКУРСА\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554" y="357166"/>
            <a:ext cx="2366446" cy="2071678"/>
          </a:xfrm>
          <a:prstGeom prst="rect">
            <a:avLst/>
          </a:prstGeom>
          <a:noFill/>
        </p:spPr>
      </p:pic>
      <p:pic>
        <p:nvPicPr>
          <p:cNvPr id="1030" name="Picture 6" descr="E:\ДЛЯ КОНКУРСА\Masha y el Oso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08" y="3489756"/>
            <a:ext cx="1919292" cy="3368244"/>
          </a:xfrm>
          <a:prstGeom prst="rect">
            <a:avLst/>
          </a:prstGeom>
          <a:noFill/>
        </p:spPr>
      </p:pic>
      <p:pic>
        <p:nvPicPr>
          <p:cNvPr id="1031" name="Picture 7" descr="E:\ДЛЯ КОНКУРСА\cloud-160249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71768" cy="1533015"/>
          </a:xfrm>
          <a:prstGeom prst="rect">
            <a:avLst/>
          </a:prstGeom>
          <a:noFill/>
        </p:spPr>
      </p:pic>
      <p:pic>
        <p:nvPicPr>
          <p:cNvPr id="1032" name="Picture 8" descr="E:\ДЛЯ КОНКУРСА\piqmmbri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752"/>
            <a:ext cx="3143248" cy="3143248"/>
          </a:xfrm>
          <a:prstGeom prst="rect">
            <a:avLst/>
          </a:prstGeom>
          <a:noFill/>
        </p:spPr>
      </p:pic>
      <p:pic>
        <p:nvPicPr>
          <p:cNvPr id="1033" name="Picture 9" descr="E:\ДЛЯ КОНКУРСА\d94044b8896d84a097f04a7a9f7cef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596214"/>
            <a:ext cx="1744657" cy="2261786"/>
          </a:xfrm>
          <a:prstGeom prst="rect">
            <a:avLst/>
          </a:prstGeom>
          <a:noFill/>
        </p:spPr>
      </p:pic>
      <p:pic>
        <p:nvPicPr>
          <p:cNvPr id="1036" name="Picture 12" descr="E:\ДЛЯ КОНКУРСА\masha_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503279"/>
            <a:ext cx="1714512" cy="23547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УСЕНЬКА\Desktop\64161975_02321279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2152650" cy="1990725"/>
          </a:xfrm>
          <a:prstGeom prst="rect">
            <a:avLst/>
          </a:prstGeom>
          <a:noFill/>
        </p:spPr>
      </p:pic>
      <p:pic>
        <p:nvPicPr>
          <p:cNvPr id="1027" name="Picture 3" descr="C:\Users\АЛУСЕНЬКА\Desktop\64161975_0232127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2152650" cy="1990725"/>
          </a:xfrm>
          <a:prstGeom prst="rect">
            <a:avLst/>
          </a:prstGeom>
          <a:noFill/>
        </p:spPr>
      </p:pic>
      <p:pic>
        <p:nvPicPr>
          <p:cNvPr id="1028" name="Picture 4" descr="C:\Users\АЛУСЕНЬКА\Desktop\64161975_0232127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2152650" cy="199072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C:\Users\АЛУСЕНЬКА\Desktop\5600dc5d2bd63a4863d579673a18e6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94212"/>
            <a:ext cx="2304256" cy="2304256"/>
          </a:xfrm>
          <a:prstGeom prst="rect">
            <a:avLst/>
          </a:prstGeom>
          <a:noFill/>
        </p:spPr>
      </p:pic>
      <p:pic>
        <p:nvPicPr>
          <p:cNvPr id="14" name="Picture 5" descr="C:\Users\АЛУСЕНЬКА\Desktop\5600dc5d2bd63a4863d579673a18e6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2425452" cy="2425452"/>
          </a:xfrm>
          <a:prstGeom prst="rect">
            <a:avLst/>
          </a:prstGeom>
          <a:noFill/>
        </p:spPr>
      </p:pic>
      <p:pic>
        <p:nvPicPr>
          <p:cNvPr id="15" name="Picture 5" descr="C:\Users\АЛУСЕНЬКА\Desktop\5600dc5d2bd63a4863d579673a18e6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68" y="3861048"/>
            <a:ext cx="2289820" cy="2289820"/>
          </a:xfrm>
          <a:prstGeom prst="rect">
            <a:avLst/>
          </a:prstGeom>
          <a:noFill/>
        </p:spPr>
      </p:pic>
      <p:pic>
        <p:nvPicPr>
          <p:cNvPr id="1030" name="Picture 6" descr="C:\Users\АЛУСЕНЬКА\Desktop\5600dc5d2bd63a4863d579673a18e6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838228"/>
            <a:ext cx="2376264" cy="2376264"/>
          </a:xfrm>
          <a:prstGeom prst="rect">
            <a:avLst/>
          </a:prstGeom>
          <a:noFill/>
        </p:spPr>
      </p:pic>
      <p:pic>
        <p:nvPicPr>
          <p:cNvPr id="1031" name="Picture 7" descr="C:\Users\АЛУСЕНЬКА\Desktop\5600dc5d2bd63a4863d579673a18e6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861048"/>
            <a:ext cx="2281436" cy="22814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\Desktop\ДЛЯ КОНКУРСА\oboi-fentezi137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Osennih_pesen_listopad_1641_-_814_814_771_-_771_1782_9730_-_Zolotye_kapel_ki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АЛУСЕНЬКА</cp:lastModifiedBy>
  <cp:revision>6</cp:revision>
  <dcterms:created xsi:type="dcterms:W3CDTF">2016-10-05T12:56:35Z</dcterms:created>
  <dcterms:modified xsi:type="dcterms:W3CDTF">2016-10-19T02:08:00Z</dcterms:modified>
</cp:coreProperties>
</file>