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902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97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1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3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60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31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53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1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6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5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5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A1AB-78EF-472B-BCED-A5ECAE468C7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9EE4-FE8B-498F-A067-697EE5E32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8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70080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Конкурсная номинация</a:t>
            </a:r>
          </a:p>
          <a:p>
            <a:pPr algn="ctr"/>
            <a:r>
              <a:rPr lang="ru-RU" sz="2000" dirty="0" smtClean="0"/>
              <a:t>«Эффективные практики дошкольного образования»</a:t>
            </a:r>
          </a:p>
          <a:p>
            <a:pPr algn="ctr"/>
            <a:r>
              <a:rPr lang="ru-RU" sz="2000" dirty="0" smtClean="0"/>
              <a:t> </a:t>
            </a:r>
          </a:p>
          <a:p>
            <a:pPr algn="ctr"/>
            <a:r>
              <a:rPr lang="ru-RU" sz="2000" b="1" dirty="0" smtClean="0"/>
              <a:t>МАТЕРИАЛЫ УЧАСТНИКА КОНКУРСА</a:t>
            </a:r>
            <a:endParaRPr lang="ru-RU" sz="2000" dirty="0" smtClean="0"/>
          </a:p>
          <a:p>
            <a:pPr algn="ctr"/>
            <a:r>
              <a:rPr lang="ru-RU" sz="2000" b="1" dirty="0" smtClean="0"/>
              <a:t> «ЭФФЕКТИВНЫЕ ПРАКТИКИ ДОШКОЛЬНОГО ОБРАЗОВАНИЯ»</a:t>
            </a:r>
            <a:endParaRPr lang="ru-RU" sz="2000" dirty="0" smtClean="0"/>
          </a:p>
          <a:p>
            <a:endParaRPr lang="ru-RU" sz="2000" b="1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Детско-родительский клуб «Детский сад, семья и я</a:t>
            </a:r>
            <a:r>
              <a:rPr lang="ru-RU" sz="2400" b="1" dirty="0" smtClean="0"/>
              <a:t>».</a:t>
            </a:r>
          </a:p>
          <a:p>
            <a:pPr algn="r"/>
            <a:r>
              <a:rPr lang="ru-RU" sz="1400" i="1" dirty="0" smtClean="0"/>
              <a:t>Малахова Валентина Викторовна,</a:t>
            </a:r>
            <a:endParaRPr lang="ru-RU" sz="1400" dirty="0" smtClean="0"/>
          </a:p>
          <a:p>
            <a:pPr algn="r"/>
            <a:r>
              <a:rPr lang="ru-RU" sz="1400" i="1" dirty="0" smtClean="0"/>
              <a:t>в</a:t>
            </a:r>
            <a:r>
              <a:rPr lang="ru-RU" sz="1400" i="1" dirty="0" smtClean="0"/>
              <a:t>оспитатель</a:t>
            </a:r>
            <a:r>
              <a:rPr lang="ru-RU" sz="1400" i="1" dirty="0" smtClean="0"/>
              <a:t>,</a:t>
            </a:r>
            <a:endParaRPr lang="ru-RU" sz="1400" dirty="0" smtClean="0"/>
          </a:p>
          <a:p>
            <a:pPr algn="r"/>
            <a:r>
              <a:rPr lang="ru-RU" sz="1400" i="1" dirty="0" smtClean="0"/>
              <a:t>Бунина Зоя Георгиевна</a:t>
            </a:r>
            <a:endParaRPr lang="ru-RU" sz="1400" dirty="0" smtClean="0"/>
          </a:p>
          <a:p>
            <a:pPr algn="r"/>
            <a:r>
              <a:rPr lang="ru-RU" sz="1400" i="1" dirty="0" smtClean="0"/>
              <a:t>у</a:t>
            </a:r>
            <a:r>
              <a:rPr lang="ru-RU" sz="1400" i="1" smtClean="0"/>
              <a:t>читель </a:t>
            </a:r>
            <a:r>
              <a:rPr lang="ru-RU" sz="1400" i="1" dirty="0" smtClean="0"/>
              <a:t>- логопед</a:t>
            </a:r>
            <a:endParaRPr lang="ru-RU" sz="1400" dirty="0" smtClean="0"/>
          </a:p>
          <a:p>
            <a:pPr algn="r"/>
            <a:r>
              <a:rPr lang="ru-RU" sz="1400" i="1" dirty="0" smtClean="0"/>
              <a:t>МБДОУ №50,</a:t>
            </a:r>
            <a:endParaRPr lang="ru-RU" sz="1400" dirty="0" smtClean="0"/>
          </a:p>
          <a:p>
            <a:pPr algn="r"/>
            <a:r>
              <a:rPr lang="ru-RU" sz="1400" i="1" dirty="0" smtClean="0"/>
              <a:t>ст. Некрасовская</a:t>
            </a:r>
            <a:endParaRPr lang="ru-RU" sz="1400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117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8" y="1916832"/>
            <a:ext cx="66754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8" y="599207"/>
            <a:ext cx="6621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48" y="3392179"/>
            <a:ext cx="55054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08" y="3571210"/>
            <a:ext cx="4134478" cy="316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02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9"/>
            <a:ext cx="468301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Картинки семья (3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83015" cy="312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56" y="3779461"/>
            <a:ext cx="3024077" cy="277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51" y="260649"/>
            <a:ext cx="3470815" cy="34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0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0"/>
          <a:stretch/>
        </p:blipFill>
        <p:spPr bwMode="auto">
          <a:xfrm>
            <a:off x="1043608" y="332656"/>
            <a:ext cx="473663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736631" cy="316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НАША ДРУЖНАЯ СЕМЬЯ.&quot;-1 ) члены семьи в клипарте PNG.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" y="3333639"/>
            <a:ext cx="3439104" cy="3257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6" y="527920"/>
            <a:ext cx="2901080" cy="2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239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7070"/>
            <a:ext cx="7272808" cy="6347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3168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valen</cp:lastModifiedBy>
  <cp:revision>6</cp:revision>
  <dcterms:created xsi:type="dcterms:W3CDTF">2022-03-22T10:51:18Z</dcterms:created>
  <dcterms:modified xsi:type="dcterms:W3CDTF">2022-03-22T14:08:02Z</dcterms:modified>
</cp:coreProperties>
</file>