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1" r:id="rId3"/>
    <p:sldId id="272" r:id="rId4"/>
    <p:sldId id="273" r:id="rId5"/>
    <p:sldId id="276" r:id="rId6"/>
    <p:sldId id="266" r:id="rId7"/>
    <p:sldId id="258" r:id="rId8"/>
    <p:sldId id="26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4306-E9A2-4453-8A24-FED6E69D6C30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DBD67-F676-412E-85D9-CDB8813BE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3;&#1077;&#1089;&#1085;&#1086;&#1082;&#1086;&#1074;&#1099;\Downloads\Zvuk_-_aplodismenty_zritelej_(xMusic.me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3;&#1077;&#1089;&#1085;&#1086;&#1082;&#1086;&#1074;&#1099;\Downloads\Zvuk_-_aplodismenty_zritelej_(xMusic.me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3;&#1077;&#1089;&#1085;&#1086;&#1082;&#1086;&#1074;&#1099;\Downloads\Zvuk_-_aplodismenty_zritelej_(xMusic.me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МДОУ «</a:t>
            </a:r>
            <a:r>
              <a:rPr lang="ru-RU" b="1" dirty="0" err="1" smtClean="0">
                <a:solidFill>
                  <a:srgbClr val="FF0000"/>
                </a:solidFill>
              </a:rPr>
              <a:t>Новомичуринский</a:t>
            </a:r>
            <a:r>
              <a:rPr lang="ru-RU" b="1" dirty="0" smtClean="0">
                <a:solidFill>
                  <a:srgbClr val="FF0000"/>
                </a:solidFill>
              </a:rPr>
              <a:t> детский сад №5»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6912768" cy="30243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</a:rPr>
              <a:t>«Пересказ русской народной сказки          «У страха глаза велики»</a:t>
            </a:r>
          </a:p>
          <a:p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Воспитатель: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Чеснокова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Татьяна Николаевна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есноковы\Desktop\зимние забавы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Чесноковы\Desktop\зимние забавы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Чесноковы\Desktop\зимние забавы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Чесноковы\Desktop\зимние забавы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://yavix.ru/b/i/0/0/1/skz23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32234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top-bal.ru/pars_docs/refs/56/55861/55861_html_53723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«Гуси - лебеди»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Содержимое 4" descr="d5373a036666f52a48d0e925e7b0679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Zvuk_-_aplodismenty_zritelej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5229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«По – щучьему велению»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_6c16c_9df44f51_XX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64624" y="1600200"/>
            <a:ext cx="6414751" cy="4525963"/>
          </a:xfrm>
        </p:spPr>
      </p:pic>
      <p:pic>
        <p:nvPicPr>
          <p:cNvPr id="5" name="Zvuk_-_aplodismenty_zritelej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5892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«Каша из топора»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40900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35480" y="1916271"/>
            <a:ext cx="5273040" cy="3893820"/>
          </a:xfrm>
        </p:spPr>
      </p:pic>
      <p:pic>
        <p:nvPicPr>
          <p:cNvPr id="5" name="Zvuk_-_aplodismenty_zritelej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530120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«Говорящая мимика»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64811"/>
            <a:ext cx="6858000" cy="4396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Колода- это бревно с выдолбленной серединой, используется как  корыто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www.krestianin.ru/sites/default/files/title_image/2015-12/kory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3670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00.infourok.ru/images/doc/231/69013/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23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90f/0008a816-d6ca9c12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сноковы\Desktop\зимние забавы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</Words>
  <Application>Microsoft Office PowerPoint</Application>
  <PresentationFormat>Экран (4:3)</PresentationFormat>
  <Paragraphs>9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МДОУ «Новомичуринский детский сад №5»</vt:lpstr>
      <vt:lpstr>«Гуси - лебеди»</vt:lpstr>
      <vt:lpstr>«По – щучьему велению»</vt:lpstr>
      <vt:lpstr>«Каша из топора»</vt:lpstr>
      <vt:lpstr>«Говорящая мимика»</vt:lpstr>
      <vt:lpstr>Колода- это бревно с выдолбленной серединой, используется как  корыто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Чесноковы</dc:creator>
  <cp:lastModifiedBy>Гера Герасимова</cp:lastModifiedBy>
  <cp:revision>18</cp:revision>
  <dcterms:created xsi:type="dcterms:W3CDTF">2017-02-01T17:00:45Z</dcterms:created>
  <dcterms:modified xsi:type="dcterms:W3CDTF">2023-03-12T17:33:54Z</dcterms:modified>
</cp:coreProperties>
</file>