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E0B60F1-EB6A-4FEE-859F-16BF4A3849C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FBB957-A2BE-4E1B-842E-FF6AF59A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53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60F1-EB6A-4FEE-859F-16BF4A3849C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B957-A2BE-4E1B-842E-FF6AF59A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5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60F1-EB6A-4FEE-859F-16BF4A3849C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B957-A2BE-4E1B-842E-FF6AF59A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6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60F1-EB6A-4FEE-859F-16BF4A3849C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B957-A2BE-4E1B-842E-FF6AF59A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3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E0B60F1-EB6A-4FEE-859F-16BF4A3849C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AFBB957-A2BE-4E1B-842E-FF6AF59A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0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60F1-EB6A-4FEE-859F-16BF4A3849C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B957-A2BE-4E1B-842E-FF6AF59A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60F1-EB6A-4FEE-859F-16BF4A3849C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B957-A2BE-4E1B-842E-FF6AF59A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2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60F1-EB6A-4FEE-859F-16BF4A3849C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B957-A2BE-4E1B-842E-FF6AF59A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2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60F1-EB6A-4FEE-859F-16BF4A3849C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B957-A2BE-4E1B-842E-FF6AF59A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7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60F1-EB6A-4FEE-859F-16BF4A3849C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FBB957-A2BE-4E1B-842E-FF6AF59A17E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95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0B60F1-EB6A-4FEE-859F-16BF4A3849C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FBB957-A2BE-4E1B-842E-FF6AF59A17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4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0B60F1-EB6A-4FEE-859F-16BF4A3849CC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FBB957-A2BE-4E1B-842E-FF6AF59A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82C22-4E63-41B5-9C4A-629690701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240" y="2265680"/>
            <a:ext cx="8869680" cy="2882052"/>
          </a:xfrm>
        </p:spPr>
        <p:txBody>
          <a:bodyPr>
            <a:normAutofit/>
          </a:bodyPr>
          <a:lstStyle/>
          <a:p>
            <a:pPr algn="ctr"/>
            <a:r>
              <a:rPr lang="ru-RU" sz="6600" dirty="0"/>
              <a:t>«Сколько у меня           родственников?»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49CD5A-96C3-4237-BD39-5A28DDE7B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343975" flipV="1">
            <a:off x="1533760" y="7669379"/>
            <a:ext cx="9070848" cy="1102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61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DD476-382F-46C1-8630-18AF68DCE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C27B957-FD9F-4BDF-99FC-9DD340A76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60" y="642594"/>
            <a:ext cx="8341360" cy="5311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271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92C52-17DE-4DEC-8FB7-6D8DFF4A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0AFC4B-7EB7-4FD9-B662-1F3808CCF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60" y="642595"/>
            <a:ext cx="7813040" cy="488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842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A1C71-F33C-4599-818B-869F8A13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B565D2-D3A6-480C-BEC7-EA7873B05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802640"/>
            <a:ext cx="7244080" cy="490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918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DA606-46D2-4C05-A5A0-ACEC466A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7B112E-310C-412B-B4C1-7F063242C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0" y="1005840"/>
            <a:ext cx="7051040" cy="4940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399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3EE53-45D3-49B2-B0CB-83C620FF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189262-7C77-43FA-A786-C41B10F08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243841"/>
            <a:ext cx="4500880" cy="3434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22EFCA-B60A-402E-94A4-5F18F977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014194"/>
            <a:ext cx="6238240" cy="46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12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A9B25-B2CC-41B7-9C32-343F8803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C50410-6B93-4F90-8720-42268D7C6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40" y="2296161"/>
            <a:ext cx="4836159" cy="373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807F41-7E8E-4EB8-BDA6-744DC58A4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863600"/>
            <a:ext cx="4480559" cy="319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365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4E6F6-C1EC-4511-A985-04B2FC639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233680"/>
            <a:ext cx="11521440" cy="5262880"/>
          </a:xfrm>
        </p:spPr>
        <p:txBody>
          <a:bodyPr>
            <a:normAutofit fontScale="90000"/>
          </a:bodyPr>
          <a:lstStyle/>
          <a:p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r>
              <a:rPr lang="ru-RU" sz="3100" b="1" dirty="0"/>
              <a:t>«У меня тут семь точек, а у тебя  пять. У тебя меньше» Маруся</a:t>
            </a:r>
            <a:br>
              <a:rPr lang="ru-RU" sz="3100" b="1" dirty="0"/>
            </a:br>
            <a:r>
              <a:rPr lang="ru-RU" sz="3100" b="1" dirty="0"/>
              <a:t>                                                                                </a:t>
            </a: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«У меня три брата, а у тебя один. У меня больше».    Данил</a:t>
            </a:r>
            <a:br>
              <a:rPr lang="ru-RU" sz="3100" b="1" dirty="0"/>
            </a:br>
            <a:r>
              <a:rPr lang="ru-RU" sz="3100" b="1" dirty="0"/>
              <a:t>                                                                   </a:t>
            </a:r>
            <a:br>
              <a:rPr lang="ru-RU" sz="3100" b="1" dirty="0"/>
            </a:br>
            <a:r>
              <a:rPr lang="ru-RU" sz="3100" b="1" dirty="0"/>
              <a:t>«Посмотри сам, у тебя две точки и тут одна. А у меня раз, два, три, четыре. Всего четыре. Это больше».    Миша</a:t>
            </a: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«У нас в группе больше всех бабушек»</a:t>
            </a: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«Посмотрите, сколько у Маруси. Больше всех!»</a:t>
            </a: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                                                                                   </a:t>
            </a:r>
            <a:br>
              <a:rPr lang="ru-RU" sz="31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14026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</TotalTime>
  <Words>120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Савон</vt:lpstr>
      <vt:lpstr>«Сколько у меня           родственников?»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«У меня тут семь точек, а у тебя  пять. У тебя меньше» Маруся                                                                                   «У меня три брата, а у тебя один. У меня больше».    Данил                                                                     «Посмотри сам, у тебя две точки и тут одна. А у меня раз, два, три, четыре. Всего четыре. Это больше».    Миша  «У нас в группе больше всех бабушек»  «Посмотрите, сколько у Маруси. Больше всех!»                                          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«Сколько у меня           родственников?» </dc:title>
  <dc:creator>Ольга Никитина</dc:creator>
  <cp:lastModifiedBy>Ольга Никитина</cp:lastModifiedBy>
  <cp:revision>1</cp:revision>
  <dcterms:created xsi:type="dcterms:W3CDTF">2021-10-16T02:07:34Z</dcterms:created>
  <dcterms:modified xsi:type="dcterms:W3CDTF">2021-10-16T03:17:43Z</dcterms:modified>
</cp:coreProperties>
</file>