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317" r:id="rId4"/>
    <p:sldId id="277" r:id="rId5"/>
    <p:sldId id="322" r:id="rId6"/>
    <p:sldId id="280" r:id="rId7"/>
    <p:sldId id="284" r:id="rId8"/>
    <p:sldId id="292" r:id="rId9"/>
    <p:sldId id="291" r:id="rId10"/>
    <p:sldId id="304" r:id="rId11"/>
    <p:sldId id="305" r:id="rId12"/>
    <p:sldId id="287" r:id="rId13"/>
    <p:sldId id="286" r:id="rId14"/>
    <p:sldId id="307" r:id="rId15"/>
    <p:sldId id="285" r:id="rId16"/>
    <p:sldId id="299" r:id="rId17"/>
    <p:sldId id="294" r:id="rId18"/>
    <p:sldId id="298" r:id="rId19"/>
    <p:sldId id="303" r:id="rId20"/>
    <p:sldId id="302" r:id="rId21"/>
    <p:sldId id="308" r:id="rId22"/>
    <p:sldId id="306" r:id="rId23"/>
    <p:sldId id="318" r:id="rId24"/>
    <p:sldId id="320" r:id="rId25"/>
    <p:sldId id="313" r:id="rId26"/>
    <p:sldId id="314" r:id="rId27"/>
    <p:sldId id="319" r:id="rId28"/>
    <p:sldId id="312" r:id="rId29"/>
    <p:sldId id="311" r:id="rId30"/>
    <p:sldId id="267" r:id="rId31"/>
    <p:sldId id="32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sport1tv.ru/sport/xxiv-olimpiyskie-zimnie-igry-2022-v-pekine/o-sobytii" TargetMode="External"/><Relationship Id="rId3" Type="http://schemas.openxmlformats.org/officeDocument/2006/relationships/hyperlink" Target="https://ru.wikipedia.org/wiki/&#1054;&#1083;&#1080;&#1084;&#1087;&#1080;&#1081;&#1089;&#1082;&#1072;&#1103;_&#1089;&#1080;&#1084;&#1074;&#1086;&#1083;&#1080;&#1082;&#1072;" TargetMode="External"/><Relationship Id="rId7" Type="http://schemas.openxmlformats.org/officeDocument/2006/relationships/hyperlink" Target="https://emojio.top/collection/sportivnye-i-olimpijskie-smajlik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depositphotos.com/stock-photos/&#1079;&#1080;&#1084;&#1085;&#1080;&#1077;-&#1086;&#1083;&#1080;&#1084;&#1087;&#1080;&#1081;&#1089;&#1082;&#1080;&#1077;-&#1080;&#1075;&#1088;&#1099;.html" TargetMode="External"/><Relationship Id="rId5" Type="http://schemas.openxmlformats.org/officeDocument/2006/relationships/hyperlink" Target="https://sportishka.com/ciklicheskie-vidy-sporta/5563-zimnie-vidy-sporta.html" TargetMode="External"/><Relationship Id="rId10" Type="http://schemas.openxmlformats.org/officeDocument/2006/relationships/hyperlink" Target="https://yandex.ru/images/search?rpt=simage&amp;noreask" TargetMode="External"/><Relationship Id="rId4" Type="http://schemas.openxmlformats.org/officeDocument/2006/relationships/hyperlink" Target="https://yandex.ru/images/search?pos=2&amp;img_url=https" TargetMode="External"/><Relationship Id="rId9" Type="http://schemas.openxmlformats.org/officeDocument/2006/relationships/hyperlink" Target="https://www.kuban.kp.ru/daily/26794/382897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9144000" cy="107157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Детский сад комбинированного вида №3 муниципального образования Темрюкский район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143932" cy="13573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 2022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650222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Выполнила инструктор по </a:t>
            </a:r>
            <a:r>
              <a:rPr 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физическому развитию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Мышонкова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Ирина Викторовна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8775" y="5783938"/>
            <a:ext cx="1546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Темрюк 2022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Конькобежный спорт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20000"/>
          </a:blip>
          <a:srcRect l="2245" t="65850" r="65791" b="6143"/>
          <a:stretch>
            <a:fillRect/>
          </a:stretch>
        </p:blipFill>
        <p:spPr bwMode="auto">
          <a:xfrm>
            <a:off x="0" y="1214422"/>
            <a:ext cx="450056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lum bright="-10000" contrast="30000"/>
          </a:blip>
          <a:srcRect l="4169" t="53985" r="75324" b="19161"/>
          <a:stretch>
            <a:fillRect/>
          </a:stretch>
        </p:blipFill>
        <p:spPr bwMode="auto">
          <a:xfrm>
            <a:off x="4643438" y="1214422"/>
            <a:ext cx="428624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lum contrast="30000"/>
          </a:blip>
          <a:srcRect l="2245" t="27803" r="64796" b="41613"/>
          <a:stretch>
            <a:fillRect/>
          </a:stretch>
        </p:blipFill>
        <p:spPr bwMode="auto">
          <a:xfrm>
            <a:off x="642910" y="1357298"/>
            <a:ext cx="771530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143932" cy="1214422"/>
          </a:xfrm>
        </p:spPr>
        <p:txBody>
          <a:bodyPr>
            <a:noAutofit/>
          </a:bodyPr>
          <a:lstStyle/>
          <a:p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Один из самых красивых видов спорта – фигурное катание. В программу Зимних Олимпийских игр входит одиночное и парное катание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lum bright="-10000" contrast="30000"/>
          </a:blip>
          <a:srcRect l="37427" t="40859" r="39391" b="19433"/>
          <a:stretch>
            <a:fillRect/>
          </a:stretch>
        </p:blipFill>
        <p:spPr bwMode="auto">
          <a:xfrm>
            <a:off x="5500694" y="2285968"/>
            <a:ext cx="335758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>
            <a:lum bright="-10000" contrast="30000"/>
          </a:blip>
          <a:srcRect l="50828" t="14744" r="23370" b="62213"/>
          <a:stretch>
            <a:fillRect/>
          </a:stretch>
        </p:blipFill>
        <p:spPr bwMode="auto">
          <a:xfrm>
            <a:off x="0" y="2000240"/>
            <a:ext cx="550069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7429520" cy="1071546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И, конечно, все мы болеем за наших хоккеистов!!! </a:t>
            </a:r>
          </a:p>
        </p:txBody>
      </p:sp>
      <p:pic>
        <p:nvPicPr>
          <p:cNvPr id="5" name="Рисунок 4" descr="F:\ИКТ ИГРЫ материал для презентации\КАРТИНКИ СПОРТ\зимние игры.jpg"/>
          <p:cNvPicPr/>
          <p:nvPr/>
        </p:nvPicPr>
        <p:blipFill>
          <a:blip r:embed="rId3" cstate="print">
            <a:lum contrast="30000"/>
          </a:blip>
          <a:srcRect l="66702" t="2136" r="1710" b="67095"/>
          <a:stretch>
            <a:fillRect/>
          </a:stretch>
        </p:blipFill>
        <p:spPr bwMode="auto">
          <a:xfrm>
            <a:off x="0" y="1714464"/>
            <a:ext cx="464343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lum bright="10000" contrast="10000"/>
          </a:blip>
          <a:srcRect t="20663" r="36902" b="5867"/>
          <a:stretch>
            <a:fillRect/>
          </a:stretch>
        </p:blipFill>
        <p:spPr bwMode="auto">
          <a:xfrm>
            <a:off x="4643438" y="1714488"/>
            <a:ext cx="4500562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Керлинг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lum contrast="30000"/>
          </a:blip>
          <a:srcRect l="63015" t="63710" r="4115" b="3793"/>
          <a:stretch>
            <a:fillRect/>
          </a:stretch>
        </p:blipFill>
        <p:spPr bwMode="auto">
          <a:xfrm>
            <a:off x="1000100" y="1428736"/>
            <a:ext cx="750099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Некоторые виды спорта только для очень смелых людей, например, прыжки с трамплина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25813" t="20918" r="23709" b="5357"/>
          <a:stretch>
            <a:fillRect/>
          </a:stretch>
        </p:blipFill>
        <p:spPr bwMode="auto">
          <a:xfrm>
            <a:off x="5286380" y="1571612"/>
            <a:ext cx="364333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ИКТ ИГРЫ материал для презентации\КАРТИНКИ СПОРТ\зимние игры.jpg"/>
          <p:cNvPicPr/>
          <p:nvPr/>
        </p:nvPicPr>
        <p:blipFill>
          <a:blip r:embed="rId4" cstate="print"/>
          <a:srcRect l="67801" t="67620" r="1698" b="2115"/>
          <a:stretch>
            <a:fillRect/>
          </a:stretch>
        </p:blipFill>
        <p:spPr bwMode="auto">
          <a:xfrm>
            <a:off x="214282" y="2143116"/>
            <a:ext cx="492922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КТ ИГРЫ материал для презентации\КАРТИНКИ СПОРТ\зимние игры.jpg"/>
          <p:cNvPicPr>
            <a:picLocks noGrp="1"/>
          </p:cNvPicPr>
          <p:nvPr>
            <p:ph idx="1"/>
          </p:nvPr>
        </p:nvPicPr>
        <p:blipFill>
          <a:blip r:embed="rId3" cstate="print"/>
          <a:srcRect l="33832" t="34402" r="33912" b="34615"/>
          <a:stretch>
            <a:fillRect/>
          </a:stretch>
        </p:blipFill>
        <p:spPr bwMode="auto">
          <a:xfrm>
            <a:off x="0" y="1214422"/>
            <a:ext cx="464347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ИКТ ИГРЫ материал для презентации\КАРТИНКИ СПОРТ\зимние игры.jpg"/>
          <p:cNvPicPr/>
          <p:nvPr/>
        </p:nvPicPr>
        <p:blipFill>
          <a:blip r:embed="rId3" cstate="print"/>
          <a:srcRect l="2166" t="34861" r="67511" b="34862"/>
          <a:stretch>
            <a:fillRect/>
          </a:stretch>
        </p:blipFill>
        <p:spPr bwMode="auto">
          <a:xfrm>
            <a:off x="4714876" y="2071678"/>
            <a:ext cx="421484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1357298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Скоростной спуск, гигантский слалом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5354" t="19388" r="8413" b="4082"/>
          <a:stretch>
            <a:fillRect/>
          </a:stretch>
        </p:blipFill>
        <p:spPr bwMode="auto">
          <a:xfrm>
            <a:off x="642910" y="1428712"/>
            <a:ext cx="800105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Сноубординг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30000"/>
          </a:blip>
          <a:srcRect l="5452" t="9803" r="75525" b="64232"/>
          <a:stretch>
            <a:fillRect/>
          </a:stretch>
        </p:blipFill>
        <p:spPr bwMode="auto">
          <a:xfrm>
            <a:off x="2285984" y="1285860"/>
            <a:ext cx="507209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571636"/>
          </a:xfrm>
        </p:spPr>
        <p:txBody>
          <a:bodyPr>
            <a:noAutofit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Большой интерес вызывают соревнования «стреляющих лыжников» - биатлон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2294" t="18878" r="34991" b="27806"/>
          <a:stretch>
            <a:fillRect/>
          </a:stretch>
        </p:blipFill>
        <p:spPr bwMode="auto">
          <a:xfrm>
            <a:off x="214282" y="1857364"/>
            <a:ext cx="492922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3920" t="45408" r="4971" b="1531"/>
          <a:stretch>
            <a:fillRect/>
          </a:stretch>
        </p:blipFill>
        <p:spPr bwMode="auto">
          <a:xfrm>
            <a:off x="4286248" y="3357562"/>
            <a:ext cx="464347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8858280" cy="378621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Олимпийские игры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крупнейшие международные спортивные соревнования современности, которые проводятся каждые четыре года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contrast="30000"/>
          </a:blip>
          <a:srcRect l="34793" t="29122" r="37597" b="42398"/>
          <a:stretch>
            <a:fillRect/>
          </a:stretch>
        </p:blipFill>
        <p:spPr bwMode="auto">
          <a:xfrm>
            <a:off x="6072198" y="4500570"/>
            <a:ext cx="27860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lum contrast="30000"/>
          </a:blip>
          <a:srcRect l="68647" t="28908" r="2803" b="42804"/>
          <a:stretch>
            <a:fillRect/>
          </a:stretch>
        </p:blipFill>
        <p:spPr bwMode="auto">
          <a:xfrm>
            <a:off x="285720" y="4500570"/>
            <a:ext cx="278608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lum contrast="30000"/>
          </a:blip>
          <a:srcRect l="51148" t="62526" r="15470" b="10707"/>
          <a:stretch>
            <a:fillRect/>
          </a:stretch>
        </p:blipFill>
        <p:spPr bwMode="auto">
          <a:xfrm>
            <a:off x="6429388" y="928670"/>
            <a:ext cx="250033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Проводится много гонок на лыжах среди мужчин и женщин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bright="10000" contrast="20000"/>
          </a:blip>
          <a:srcRect l="15105" t="22449" r="14723" b="4847"/>
          <a:stretch>
            <a:fillRect/>
          </a:stretch>
        </p:blipFill>
        <p:spPr bwMode="auto">
          <a:xfrm>
            <a:off x="4786282" y="1714464"/>
            <a:ext cx="435771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lum contrast="30000"/>
          </a:blip>
          <a:srcRect l="5291" t="59007" r="70497" b="4221"/>
          <a:stretch>
            <a:fillRect/>
          </a:stretch>
        </p:blipFill>
        <p:spPr bwMode="auto">
          <a:xfrm>
            <a:off x="214282" y="1643026"/>
            <a:ext cx="442915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ИКТ ИГРЫ материал для презентации\КАРТИНКИ СПОРТ\зимние игры.jpg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30000"/>
          </a:blip>
          <a:srcRect l="1923" t="68163" r="68590" b="3205"/>
          <a:stretch>
            <a:fillRect/>
          </a:stretch>
        </p:blipFill>
        <p:spPr bwMode="auto">
          <a:xfrm>
            <a:off x="714348" y="1285860"/>
            <a:ext cx="771530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214422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Огромных скоростей достигают спортсмены при спуске на санях или в бобслее</a:t>
            </a:r>
            <a:endParaRPr lang="ru-RU" sz="3200" dirty="0"/>
          </a:p>
        </p:txBody>
      </p:sp>
      <p:pic>
        <p:nvPicPr>
          <p:cNvPr id="4" name="Содержимое 3" descr="F:\ИКТ ИГРЫ материал для презентации\КАРТИНКИ СПОРТ\зимние игры.jpg"/>
          <p:cNvPicPr>
            <a:picLocks noGrp="1"/>
          </p:cNvPicPr>
          <p:nvPr>
            <p:ph idx="1"/>
          </p:nvPr>
        </p:nvPicPr>
        <p:blipFill>
          <a:blip r:embed="rId3" cstate="print"/>
          <a:srcRect l="34313" t="66703" r="34688" b="1656"/>
          <a:stretch>
            <a:fillRect/>
          </a:stretch>
        </p:blipFill>
        <p:spPr bwMode="auto">
          <a:xfrm>
            <a:off x="4000496" y="2500306"/>
            <a:ext cx="492922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78728" t="15598" r="4276" b="54487"/>
          <a:stretch>
            <a:fillRect/>
          </a:stretch>
        </p:blipFill>
        <p:spPr bwMode="auto">
          <a:xfrm>
            <a:off x="214282" y="1571612"/>
            <a:ext cx="378621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643174" y="1571612"/>
            <a:ext cx="4090865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7143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  Олимпиаде выступает наш земляк –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бобслеист Алексей Зайцев</a:t>
            </a:r>
          </a:p>
        </p:txBody>
      </p:sp>
    </p:spTree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biografii.net/wp-content/uploads/2018/12/02_GYODNY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1144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Наш спортсмен заявлен в «четверках».</a:t>
            </a:r>
          </a:p>
        </p:txBody>
      </p:sp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14282" y="6143644"/>
            <a:ext cx="64294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28662" y="6143644"/>
            <a:ext cx="64294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1142976" y="214290"/>
            <a:ext cx="6643734" cy="928694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зимние виды спорта</a:t>
            </a:r>
          </a:p>
        </p:txBody>
      </p:sp>
      <p:pic>
        <p:nvPicPr>
          <p:cNvPr id="15" name="плавание" descr="водные виды спорта.jpg"/>
          <p:cNvPicPr>
            <a:picLocks noChangeAspect="1"/>
          </p:cNvPicPr>
          <p:nvPr/>
        </p:nvPicPr>
        <p:blipFill>
          <a:blip r:embed="rId3" cstate="print"/>
          <a:srcRect l="2343" t="3125" r="78907" b="70833"/>
          <a:stretch>
            <a:fillRect/>
          </a:stretch>
        </p:blipFill>
        <p:spPr>
          <a:xfrm>
            <a:off x="285720" y="3500438"/>
            <a:ext cx="1714512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борьба" descr="летн. на стадионе игра.jpg"/>
          <p:cNvPicPr>
            <a:picLocks noChangeAspect="1"/>
          </p:cNvPicPr>
          <p:nvPr/>
        </p:nvPicPr>
        <p:blipFill>
          <a:blip r:embed="rId4" cstate="print"/>
          <a:srcRect l="39844" t="60417" r="35937" b="19791"/>
          <a:stretch>
            <a:fillRect/>
          </a:stretch>
        </p:blipFill>
        <p:spPr>
          <a:xfrm>
            <a:off x="6643702" y="3000372"/>
            <a:ext cx="2214578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фон картинка для зим.игр.jpg"/>
          <p:cNvPicPr>
            <a:picLocks noChangeAspect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>
          <a:xfrm>
            <a:off x="3428992" y="1714488"/>
            <a:ext cx="2357454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бобслей" descr="зимн спорт.jpg"/>
          <p:cNvPicPr>
            <a:picLocks noChangeAspect="1"/>
          </p:cNvPicPr>
          <p:nvPr/>
        </p:nvPicPr>
        <p:blipFill>
          <a:blip r:embed="rId6" cstate="print"/>
          <a:srcRect l="50000" t="62223" r="16812" b="10275"/>
          <a:stretch>
            <a:fillRect/>
          </a:stretch>
        </p:blipFill>
        <p:spPr>
          <a:xfrm>
            <a:off x="285720" y="1142984"/>
            <a:ext cx="2532080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фигурное катание" descr="зимние виды спорта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rcRect l="51563" t="15625" r="22656" b="56250"/>
          <a:stretch>
            <a:fillRect/>
          </a:stretch>
        </p:blipFill>
        <p:spPr>
          <a:xfrm>
            <a:off x="2571736" y="4572008"/>
            <a:ext cx="1714512" cy="1371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лыжник" descr="зимн спорт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rcRect l="35123" t="28610" r="37411" b="42360"/>
          <a:stretch>
            <a:fillRect/>
          </a:stretch>
        </p:blipFill>
        <p:spPr>
          <a:xfrm>
            <a:off x="4714876" y="4572008"/>
            <a:ext cx="1714512" cy="137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хоккей" descr="зимн спорт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rcRect l="1934" t="28610" r="70600" b="42360"/>
          <a:stretch>
            <a:fillRect/>
          </a:stretch>
        </p:blipFill>
        <p:spPr>
          <a:xfrm>
            <a:off x="6715140" y="1000108"/>
            <a:ext cx="1928826" cy="1581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32 0.04024 L 0.22795 0.04024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8812 L 0.01476 -0.182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5.82794E-7 L -5.83333E-6 -0.07355 " pathEditMode="relative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20259E-7 L -0.11025 -1.20259E-7 " pathEditMode="relative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14282" y="6000768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00100" y="6000768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зимн спорт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34" t="28610" r="70600" b="42360"/>
          <a:stretch>
            <a:fillRect/>
          </a:stretch>
        </p:blipFill>
        <p:spPr>
          <a:xfrm>
            <a:off x="285720" y="3786190"/>
            <a:ext cx="2526649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зимн спорт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35123" t="28610" r="37411" b="42360"/>
          <a:stretch>
            <a:fillRect/>
          </a:stretch>
        </p:blipFill>
        <p:spPr>
          <a:xfrm>
            <a:off x="6286512" y="3857628"/>
            <a:ext cx="248905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зимние виды спорта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51563" t="15625" r="22656" b="56250"/>
          <a:stretch>
            <a:fillRect/>
          </a:stretch>
        </p:blipFill>
        <p:spPr>
          <a:xfrm>
            <a:off x="3214678" y="3857628"/>
            <a:ext cx="250033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коньки" descr="коньки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6786578" y="1371406"/>
            <a:ext cx="1714512" cy="1273025"/>
          </a:xfrm>
          <a:prstGeom prst="rect">
            <a:avLst/>
          </a:prstGeom>
        </p:spPr>
      </p:pic>
      <p:pic>
        <p:nvPicPr>
          <p:cNvPr id="12" name="лыжи" descr="лыжи на прозрач фон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357158" y="1571612"/>
            <a:ext cx="1704880" cy="1285884"/>
          </a:xfrm>
          <a:prstGeom prst="rect">
            <a:avLst/>
          </a:prstGeom>
        </p:spPr>
      </p:pic>
      <p:pic>
        <p:nvPicPr>
          <p:cNvPr id="13" name="клюшка" descr="клюш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3500430" y="1571612"/>
            <a:ext cx="1500198" cy="15001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720" y="214290"/>
            <a:ext cx="864399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»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1714480" y="214290"/>
            <a:ext cx="5500726" cy="928694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«Кому, что принадлежит?»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8 -0.03284 L 0.74566 0.155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79833E-6 L -0.28351 0.13645 " pathEditMode="relative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1665E-6 L -0.30712 0.188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03210/0002-002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57150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28662" y="6143644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1714480" y="214290"/>
            <a:ext cx="5500726" cy="928694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«Кто лишний?»</a:t>
            </a:r>
          </a:p>
        </p:txBody>
      </p:sp>
      <p:pic>
        <p:nvPicPr>
          <p:cNvPr id="14" name="саночник" descr="зимние карт.jp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rcRect l="75000" t="14583" r="3906" b="47917"/>
          <a:stretch>
            <a:fillRect/>
          </a:stretch>
        </p:blipFill>
        <p:spPr>
          <a:xfrm>
            <a:off x="6143636" y="1071546"/>
            <a:ext cx="192882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хоккеист" descr="зимние карт.jp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rcRect l="49218" t="14583" r="27344" b="47917"/>
          <a:stretch>
            <a:fillRect/>
          </a:stretch>
        </p:blipFill>
        <p:spPr>
          <a:xfrm>
            <a:off x="2786050" y="1428736"/>
            <a:ext cx="2143140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лыжник" descr="зимние карт.jp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rcRect l="36718" t="54167" r="37500" b="4167"/>
          <a:stretch>
            <a:fillRect/>
          </a:stretch>
        </p:blipFill>
        <p:spPr>
          <a:xfrm>
            <a:off x="214282" y="3000372"/>
            <a:ext cx="235745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боксеры" descr="бокс.jpg"/>
          <p:cNvPicPr>
            <a:picLocks noChangeAspect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>
          <a:xfrm>
            <a:off x="5072066" y="3786190"/>
            <a:ext cx="3936996" cy="221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604416/v604416551/3c1f2/MzjtSStVE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g.crazys.info/files/i/2014.2.8/1391828436_1391823900_s01_6757871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Церемония открытия Зимних        Олимпийских игр прошла на национальном стадионе «Птичье гнездо»</a:t>
            </a:r>
          </a:p>
        </p:txBody>
      </p:sp>
      <p:pic>
        <p:nvPicPr>
          <p:cNvPr id="6" name="Рисунок 5" descr="https://vospitatelyu.ru/wp-content/uploads/2022/02/Foto-VCG-Contributor-Visual-China-Group-Gettyimages.ru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79296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culture.ru/storage/images/5e56edcf7973c42673e142734d44fb07/7101cecffa50e9c146abbde161427a29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86439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http://900igr.net/up/datai/103210/0002-002-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7158" y="1099831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Интернет –ресурсы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https://vospitatelyu.ru/fizicheskoe-razvitie/zimnie-olimpijskie-igry-v-pekine-2022-dlya-detej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https://ru.wikipedia.org/wiki/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Олимпийская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_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символика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https://yandex.ru/images/search?pos=2&amp;img_url=https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https://sportishka.com/ciklicheskie-vidy-sporta/5563-zimnie-vidy-sporta.html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https://ru.depositphotos.com/stock-photos/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зимние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-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олимпийские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-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игры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.html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https://yandex.ru/images/search?text=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%20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зимних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%20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олимпийских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https://emojio.top/collection/sportivnye-i-olimpijskie-smajliki/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https://sport1tv.ru/sport/xxiv-olimpiyskie-zimnie-igry-2022-v-pekine/o-sobytii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https://www.kuban.kp.ru/daily/26794/3828978/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https://ru.wikipedia.org/wiki/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Зимние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Олимпийские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_2022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https://yandex.ru/images/search?rpt=simage&amp;noreask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Autofit/>
          </a:bodyPr>
          <a:lstStyle/>
          <a:p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Эмблема/логотип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ОЛИМПИАДА\эмблема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348" r="3261"/>
          <a:stretch>
            <a:fillRect/>
          </a:stretch>
        </p:blipFill>
        <p:spPr bwMode="auto">
          <a:xfrm>
            <a:off x="2214546" y="1141262"/>
            <a:ext cx="5857916" cy="57167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358114" cy="121442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Талисман Олимпиады в Сочи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071538" y="1357298"/>
            <a:ext cx="707236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up/datai/103210/0002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41763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Мультяшная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панда-талисман получила имя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Бин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Дуньдунь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, переводится, как «Ледяной толстячок»</a:t>
            </a:r>
            <a:br>
              <a:rPr lang="ru-RU" sz="3100" b="1" dirty="0"/>
            </a:br>
            <a:r>
              <a:rPr lang="ru-RU" sz="3100" b="1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F:\ОЛИМПИАДА\талисма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236" b="11236"/>
          <a:stretch>
            <a:fillRect/>
          </a:stretch>
        </p:blipFill>
        <p:spPr bwMode="auto">
          <a:xfrm>
            <a:off x="2357422" y="1714488"/>
            <a:ext cx="4643469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043758" cy="785794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Олимпийские кольца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7837" t="46267" r="17591" b="3571"/>
          <a:stretch>
            <a:fillRect/>
          </a:stretch>
        </p:blipFill>
        <p:spPr bwMode="auto">
          <a:xfrm>
            <a:off x="0" y="3857628"/>
            <a:ext cx="485778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-20000" contrast="40000"/>
          </a:blip>
          <a:srcRect l="25813" t="3316" r="23709" b="58419"/>
          <a:stretch>
            <a:fillRect/>
          </a:stretch>
        </p:blipFill>
        <p:spPr bwMode="auto">
          <a:xfrm>
            <a:off x="3929058" y="1357298"/>
            <a:ext cx="521494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http://900igr.net/up/datai/103210/0002-002-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4357718" cy="1071570"/>
          </a:xfrm>
          <a:noFill/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Олимпийский флаг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bright="-10000" contrast="40000"/>
          </a:blip>
          <a:srcRect l="61819" t="7441" r="4015" b="55357"/>
          <a:stretch>
            <a:fillRect/>
          </a:stretch>
        </p:blipFill>
        <p:spPr bwMode="auto">
          <a:xfrm>
            <a:off x="4714876" y="1071546"/>
            <a:ext cx="42862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8596" y="1796204"/>
            <a:ext cx="414340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Белое полотнище с пятью переплетенными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кольцами,  как единство спортсменов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континентов земного шара</a:t>
            </a:r>
            <a:endParaRPr kumimoji="0" lang="ru-RU" sz="2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398496"/>
            <a:ext cx="5500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Олимпийский девиз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«Быстрее, выше, сильнее»</a:t>
            </a: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103210/0002-00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время Олимпиады зажигают олимпийский огонь – символ дружбы и честной спортивной борьбы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contrast="10000"/>
          </a:blip>
          <a:srcRect t="23422" b="4481"/>
          <a:stretch>
            <a:fillRect/>
          </a:stretch>
        </p:blipFill>
        <p:spPr bwMode="auto">
          <a:xfrm>
            <a:off x="285720" y="1571612"/>
            <a:ext cx="857256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430</Words>
  <Application>Microsoft Office PowerPoint</Application>
  <PresentationFormat>Экран (4:3)</PresentationFormat>
  <Paragraphs>48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Детский сад комбинированного вида №3 муниципального образования Темрюкский район </vt:lpstr>
      <vt:lpstr>Олимпийские игры крупнейшие международные спортивные соревнования современности, которые проводятся каждые четыре года</vt:lpstr>
      <vt:lpstr>              Церемония открытия Зимних        Олимпийских игр прошла на национальном стадионе «Птичье гнездо»</vt:lpstr>
      <vt:lpstr> Эмблема/логотип </vt:lpstr>
      <vt:lpstr> Талисман Олимпиады в Сочи </vt:lpstr>
      <vt:lpstr>     Мультяшная панда-талисман получила имя Бин Дуньдунь, переводится, как «Ледяной толстячок»   </vt:lpstr>
      <vt:lpstr>  Олимпийские кольца</vt:lpstr>
      <vt:lpstr>Олимпийский флаг</vt:lpstr>
      <vt:lpstr>  На время Олимпиады зажигают олимпийский огонь – символ дружбы и честной спортивной борьбы</vt:lpstr>
      <vt:lpstr> Конькобежный спорт</vt:lpstr>
      <vt:lpstr>Презентация PowerPoint</vt:lpstr>
      <vt:lpstr>    Один из самых красивых видов спорта – фигурное катание. В программу Зимних Олимпийских игр входит одиночное и парное катание</vt:lpstr>
      <vt:lpstr>   И, конечно, все мы болеем за наших хоккеистов!!! </vt:lpstr>
      <vt:lpstr> Керлинг</vt:lpstr>
      <vt:lpstr> Некоторые виды спорта только для очень смелых людей, например, прыжки с трамплина</vt:lpstr>
      <vt:lpstr>Презентация PowerPoint</vt:lpstr>
      <vt:lpstr>  Скоростной спуск, гигантский слалом</vt:lpstr>
      <vt:lpstr> Сноубординг</vt:lpstr>
      <vt:lpstr> Большой интерес вызывают соревнования «стреляющих лыжников» - биатлон</vt:lpstr>
      <vt:lpstr>  Проводится много гонок на лыжах среди мужчин и женщин </vt:lpstr>
      <vt:lpstr>Презентация PowerPoint</vt:lpstr>
      <vt:lpstr>  Огромных скоростей достигают спортсмены при спуске на санях или в бобслее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Мария Шевченко</cp:lastModifiedBy>
  <cp:revision>56</cp:revision>
  <dcterms:created xsi:type="dcterms:W3CDTF">2022-01-31T11:02:48Z</dcterms:created>
  <dcterms:modified xsi:type="dcterms:W3CDTF">2022-03-23T11:30:49Z</dcterms:modified>
</cp:coreProperties>
</file>