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70" r:id="rId3"/>
    <p:sldId id="258" r:id="rId4"/>
    <p:sldId id="271" r:id="rId5"/>
    <p:sldId id="259" r:id="rId6"/>
    <p:sldId id="273" r:id="rId7"/>
    <p:sldId id="274" r:id="rId8"/>
    <p:sldId id="275" r:id="rId9"/>
    <p:sldId id="276" r:id="rId10"/>
    <p:sldId id="272" r:id="rId11"/>
    <p:sldId id="260" r:id="rId12"/>
    <p:sldId id="277" r:id="rId13"/>
    <p:sldId id="278" r:id="rId14"/>
    <p:sldId id="261" r:id="rId15"/>
    <p:sldId id="262" r:id="rId16"/>
    <p:sldId id="263" r:id="rId17"/>
    <p:sldId id="269" r:id="rId18"/>
    <p:sldId id="264" r:id="rId19"/>
    <p:sldId id="265" r:id="rId20"/>
    <p:sldId id="279" r:id="rId21"/>
    <p:sldId id="280" r:id="rId22"/>
    <p:sldId id="266" r:id="rId23"/>
    <p:sldId id="267" r:id="rId24"/>
    <p:sldId id="281" r:id="rId25"/>
    <p:sldId id="282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6ACAE-A0CA-4D2A-B98E-A0C069D1A66C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6929-C8CE-48DA-A6EF-4B47807B6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2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0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9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5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6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3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7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1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3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1540971"/>
            <a:ext cx="7992887" cy="187220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Социально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значимый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Юные исследователи»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7776864" cy="108012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учреждение</a:t>
            </a:r>
          </a:p>
          <a:p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Детский сад № 12 г. Крымска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8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149080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Пирожок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Айнура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Туралбековна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2019г.</a:t>
            </a:r>
          </a:p>
        </p:txBody>
      </p:sp>
    </p:spTree>
    <p:extLst>
      <p:ext uri="{BB962C8B-B14F-4D97-AF65-F5344CB8AC3E}">
        <p14:creationId xmlns:p14="http://schemas.microsoft.com/office/powerpoint/2010/main" val="34689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" y="0"/>
            <a:ext cx="91848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075240" cy="71095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 - деятельный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1"/>
            <a:ext cx="7200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09987"/>
            <a:ext cx="2232248" cy="9568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детей с природой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7738" y="1404850"/>
            <a:ext cx="2508718" cy="879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Трудовая деятельность  в природе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59291" y="1409987"/>
            <a:ext cx="2880320" cy="10218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осмотров.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732" y="3042216"/>
            <a:ext cx="2662471" cy="18989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Подбор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наглядно-дидактических пособий, демонстрационного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материала. Создание центра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экспериментально-поисковой деятельности;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69670" y="2854067"/>
            <a:ext cx="2592288" cy="16967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Наблюдения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природе;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Беседы по теме эксперимента;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-целевые прогулки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экскурсии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61855" y="2888615"/>
            <a:ext cx="2498200" cy="16738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2878053" y="3582276"/>
            <a:ext cx="396044" cy="40941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892254" y="3497745"/>
            <a:ext cx="477416" cy="40941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8564" y="5170443"/>
            <a:ext cx="3960440" cy="13909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фонда методического и наглядно -  иллюстративного материала, оформление по окружающему миру для детей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78404" y="4725144"/>
            <a:ext cx="465101" cy="43204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79584" y="5170443"/>
            <a:ext cx="4032448" cy="13927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Связь с образовательным процессом, викторины на экологическую тему.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43" y="2704"/>
            <a:ext cx="9181199" cy="685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404428" y="2081585"/>
            <a:ext cx="2198448" cy="13443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2204639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еятельность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воспитателя и        детей»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67659" y="3554264"/>
            <a:ext cx="484632" cy="4892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5695175" y="2505330"/>
            <a:ext cx="484632" cy="46569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2826746" y="2471479"/>
            <a:ext cx="484632" cy="489204"/>
          </a:xfrm>
          <a:prstGeom prst="downArrow">
            <a:avLst>
              <a:gd name="adj1" fmla="val 58985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4261336" y="1484311"/>
            <a:ext cx="484632" cy="489204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19" y="713666"/>
            <a:ext cx="2616629" cy="634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Сюжетно –ролевые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дидактические игры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4467" y="384151"/>
            <a:ext cx="2657826" cy="9642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Просмотр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видеоматериала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 данной проблеме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1" y="692026"/>
            <a:ext cx="2808312" cy="5464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 </a:t>
            </a:r>
            <a:endParaRPr lang="ru-RU" sz="1600" dirty="0"/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Целевые прогулки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природе</a:t>
            </a:r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59" y="2268623"/>
            <a:ext cx="2736304" cy="9702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Чтение энциклопедического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материала, познавательной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литературы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6186061" y="1891043"/>
            <a:ext cx="2664298" cy="6048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Экспериментальная деятельность с воздухом</a:t>
            </a: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6342520" y="3144134"/>
            <a:ext cx="2448272" cy="563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в природе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6373689" y="4405395"/>
            <a:ext cx="2448272" cy="745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 на территории детского сада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388960" y="4492256"/>
            <a:ext cx="2714015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Рассматривание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дидактических картинок,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иллюстраций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1519" y="3554264"/>
            <a:ext cx="2892945" cy="564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Беседы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 экологические темы 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14337" y="4778093"/>
            <a:ext cx="2967307" cy="623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Опыты с воздухом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Мои Документы\Desktop\Новая папка\IMG-20200717-WA0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10330" r="2819" b="36372"/>
          <a:stretch/>
        </p:blipFill>
        <p:spPr bwMode="auto">
          <a:xfrm>
            <a:off x="539552" y="1320946"/>
            <a:ext cx="3096344" cy="3602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Мои Документы\Desktop\Новая папка\IMG-20200717-WA002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19183" r="-189" b="28299"/>
          <a:stretch/>
        </p:blipFill>
        <p:spPr bwMode="auto">
          <a:xfrm>
            <a:off x="4860032" y="1320946"/>
            <a:ext cx="3312368" cy="376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6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14" y="0"/>
            <a:ext cx="9229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Мои Документы\Desktop\Новая папка\IMG-20200717-WA000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5" b="29081"/>
          <a:stretch/>
        </p:blipFill>
        <p:spPr bwMode="auto">
          <a:xfrm>
            <a:off x="467544" y="908720"/>
            <a:ext cx="3744416" cy="3330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Мои Документы\Desktop\Новая папка\IMG-20200717-WA000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11" r="-1072" b="36497"/>
          <a:stretch/>
        </p:blipFill>
        <p:spPr bwMode="auto">
          <a:xfrm>
            <a:off x="4932040" y="692696"/>
            <a:ext cx="3384376" cy="4069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36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06" y="-12171"/>
            <a:ext cx="9158400" cy="68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Уход за комнатными растениями.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7" name="Рисунок 6" descr="C:\Users\Мои Документы\Desktop\фото  для мо\Новая папка\IMG_20200324_1532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88432" cy="2654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C:\Users\Мои Документы\Desktop\фото  для мо\Новая папка\IMG_20200324_1535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7" y="1255822"/>
            <a:ext cx="3600400" cy="27896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C:\Users\Мои Документы\Desktop\фото  для мо\Новая папка\IMG_20200310_1527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99" y="4293096"/>
            <a:ext cx="3201035" cy="24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0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43"/>
            <a:ext cx="9144000" cy="690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Творческая деятельность детей и родителей «Мы за чистый воздух»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Мои Документы\Desktop\фото  для мо\Новая папка\IMG_20200325_0722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3338"/>
            <a:ext cx="6192688" cy="43899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84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48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Мы за чистый воздух! </a:t>
            </a:r>
          </a:p>
        </p:txBody>
      </p:sp>
      <p:pic>
        <p:nvPicPr>
          <p:cNvPr id="5" name="Рисунок 4" descr="C:\Users\Мои Документы\Desktop\фото  для мо\Новая папка\IMG_20191105_1135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18586" r="34379" b="26274"/>
          <a:stretch/>
        </p:blipFill>
        <p:spPr bwMode="auto">
          <a:xfrm>
            <a:off x="395536" y="1317374"/>
            <a:ext cx="2233085" cy="3365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Мои Документы\Desktop\фото  для мо\Новая папка\IMG_20191105_1135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66" b="27713"/>
          <a:stretch/>
        </p:blipFill>
        <p:spPr bwMode="auto">
          <a:xfrm>
            <a:off x="5724128" y="1363553"/>
            <a:ext cx="317182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Мои Документы\Desktop\фото  для мо\Новая папка\IMG_20191105_113801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37" y="1606310"/>
            <a:ext cx="2306320" cy="30765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40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194"/>
            <a:ext cx="9138185" cy="693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Поиск деревьев, очищающих воздух, на территории детского сада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C:\Users\Мои Документы\AppData\Local\Microsoft\Windows\Temporary Internet Files\Content.Word\IMG_20191024_1113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869">
            <a:off x="3070265" y="1770466"/>
            <a:ext cx="3131355" cy="23665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Мои Документы\AppData\Local\Microsoft\Windows\Temporary Internet Files\Content.Word\IMG_20191024_1114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4" y="2060848"/>
            <a:ext cx="2778934" cy="3586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:\Users\Мои Документы\AppData\Local\Microsoft\Windows\Temporary Internet Files\Content.Word\IMG_20191024_1114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755">
            <a:off x="6241225" y="1676365"/>
            <a:ext cx="2664296" cy="3828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10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21" y="23664"/>
            <a:ext cx="9144000" cy="68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Посадка деревьев </a:t>
            </a:r>
            <a:endParaRPr lang="ru-RU" dirty="0"/>
          </a:p>
        </p:txBody>
      </p:sp>
      <p:pic>
        <p:nvPicPr>
          <p:cNvPr id="5" name="Рисунок 4" descr="C:\Users\Мои Документы\Desktop\фото  для мо\Новая папка\IMG_20200313_1139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49" b="23419"/>
          <a:stretch/>
        </p:blipFill>
        <p:spPr bwMode="auto">
          <a:xfrm>
            <a:off x="395536" y="1196752"/>
            <a:ext cx="2905125" cy="2924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Мои Документы\Desktop\фото  для мо\Новая папка\IMG_20200313_1130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30" y="836712"/>
            <a:ext cx="3796120" cy="302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61" y="3877476"/>
            <a:ext cx="3698058" cy="2774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6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92" y="0"/>
            <a:ext cx="91866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Экологический  маршрут в парк ОСС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ои Документы\Desktop\Новая папка\IMG-20200717-WA00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3587"/>
            <a:ext cx="6264696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41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00"/>
            <a:ext cx="9296313" cy="693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412776"/>
            <a:ext cx="6984776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Тема проекта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« Юные исследователи»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Вид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проекта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творческий, социально –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значимый.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Участники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дети 5-6 лет, родители, воспитатель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Срок реализации проекта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 февраль - май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45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78"/>
            <a:ext cx="9261170" cy="69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Мои Документы\Desktop\Новая папка\IMG-20200717-WA004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6"/>
          <a:stretch/>
        </p:blipFill>
        <p:spPr bwMode="auto">
          <a:xfrm>
            <a:off x="395536" y="836712"/>
            <a:ext cx="374441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Мои Документы\Desktop\Новая папка\IMG-20200717-WA004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04456" cy="3155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81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" y="0"/>
            <a:ext cx="9139394" cy="682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Мои Документы\Desktop\Новая папка\IMG-20200717-WA003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5"/>
          <a:stretch/>
        </p:blipFill>
        <p:spPr bwMode="auto">
          <a:xfrm>
            <a:off x="395536" y="476672"/>
            <a:ext cx="417646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Мои Документы\Desktop\Новая папка\IMG-20200717-WA003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3"/>
          <a:stretch/>
        </p:blipFill>
        <p:spPr bwMode="auto">
          <a:xfrm>
            <a:off x="4572000" y="2708920"/>
            <a:ext cx="4320480" cy="3118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17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58" y="0"/>
            <a:ext cx="91866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52728" cy="13681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этап – заключительный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Развлечение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Мои Документы\Desktop\20150703_1134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3" r="20673"/>
          <a:stretch/>
        </p:blipFill>
        <p:spPr bwMode="auto">
          <a:xfrm>
            <a:off x="251521" y="1772816"/>
            <a:ext cx="391049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Мои Документы\Desktop\20150703_1058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5" r="824" b="28192"/>
          <a:stretch/>
        </p:blipFill>
        <p:spPr bwMode="auto">
          <a:xfrm>
            <a:off x="4499992" y="1772816"/>
            <a:ext cx="4274233" cy="32434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17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7"/>
            <a:ext cx="9176349" cy="685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Мои Документы\Desktop\20150703_1106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t="29912" r="4106"/>
          <a:stretch/>
        </p:blipFill>
        <p:spPr bwMode="auto">
          <a:xfrm>
            <a:off x="251520" y="968061"/>
            <a:ext cx="4258411" cy="4081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G:\Айнура\работа\детские фотки\20150703_1056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1038" r="2209" b="20902"/>
          <a:stretch/>
        </p:blipFill>
        <p:spPr bwMode="auto">
          <a:xfrm>
            <a:off x="4932040" y="315211"/>
            <a:ext cx="3952326" cy="4155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4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062" cy="683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980728"/>
            <a:ext cx="75608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Подведение итогов работы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проекта на педагогическом совете.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 перспектив работ.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29"/>
            <a:ext cx="9234400" cy="689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рекомендуемой литературы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4" y="1268760"/>
            <a:ext cx="7938721" cy="30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8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60" y="0"/>
            <a:ext cx="9199260" cy="68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2367136"/>
          </a:xfrm>
        </p:spPr>
        <p:txBody>
          <a:bodyPr>
            <a:normAutofit/>
          </a:bodyPr>
          <a:lstStyle/>
          <a:p>
            <a:r>
              <a:rPr lang="ru-RU" sz="6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2040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13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Актуальность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309634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Отсутствие у детей представлений о свойствах и значении воздуха в жизни человека, об основных источниках загрязнения воздуха, его последствиях,  мероприятиях по предотвращению загрязнения воздуха.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сегодняшний день экологическая грамотность, бережное отношение к природе, а в частности – к воздуху – стали залогом выживания на нашей планете. Кроме того, экологическое образование дошкольников - это огромный потенциал их всестороннего развития.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1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96"/>
            <a:ext cx="9192731" cy="686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196752"/>
            <a:ext cx="7295526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У детей возникли вопросы: «Какой воздух?», «Что надо делать,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чтоб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очистить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воздух?». У детей недостаточно представлений о свойствах и значении</a:t>
            </a: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воздуха в жизни человека, об источниках загрязнения воздуха.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2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404664"/>
            <a:ext cx="734481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     Задачи проекта 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340768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знания детей о воздухе, его свойствах, о значении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чистого воздуха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здоровья человека.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Создать условия для получения детьми знаний об источниках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загрязнения воздуха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интерес к познавательно-исследовательской деятельности.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умение устанавливать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следственные связи,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делал выводы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на основе наблюдений и проведении опытов.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бережное отношение к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2719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9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1683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сформируется представление о взаимосвязи природы и человека.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овладеют способами практического взаимодействия с окружающей средой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Сформируются личностные компетентности соответственно возрасту детей: познавательная активность и интерес, самостоятельность, креативность, инициатива.</a:t>
            </a:r>
          </a:p>
        </p:txBody>
      </p:sp>
    </p:spTree>
    <p:extLst>
      <p:ext uri="{BB962C8B-B14F-4D97-AF65-F5344CB8AC3E}">
        <p14:creationId xmlns:p14="http://schemas.microsoft.com/office/powerpoint/2010/main" val="13659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1" y="0"/>
            <a:ext cx="91848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1440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Ожидаемые результаты.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225" y="213285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 к событиям, происходящим в детском саду;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Будут иметь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активную экологическую позицию по охране окружающей среды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Повысится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к участию в совместных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32" y="0"/>
            <a:ext cx="9187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639542" cy="107099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60848"/>
            <a:ext cx="72008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latin typeface="Times New Roman"/>
                <a:ea typeface="Times New Roman"/>
                <a:cs typeface="Times New Roman"/>
              </a:rPr>
              <a:t>I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этап –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подготовительный ( февраль 2019г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этап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деятельный ( февраль – апрель 2019г.г)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III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этап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заключительный ( май 2019г)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66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 – подготовительный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9"/>
            <a:ext cx="75608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Подготовительная работа</a:t>
            </a:r>
            <a:endParaRPr lang="en-US" sz="20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Раскрытие детского смысла предстоящей деятельности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Создание идей проекта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Осмысление детьми того, что нужно для реализации идей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Выбор идеи ( темы)</a:t>
            </a:r>
          </a:p>
          <a:p>
            <a:pPr marL="285750" lvl="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Информирование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8205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421</Words>
  <Application>Microsoft Office PowerPoint</Application>
  <PresentationFormat>Экран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Социально – значимый творческий проект «Юные исследователи»</vt:lpstr>
      <vt:lpstr>Паспорт проекта</vt:lpstr>
      <vt:lpstr>Актуальность проекта:</vt:lpstr>
      <vt:lpstr>Проблема:</vt:lpstr>
      <vt:lpstr>Презентация PowerPoint</vt:lpstr>
      <vt:lpstr>Ожидаемые результаты. Дети:</vt:lpstr>
      <vt:lpstr>Ожидаемые результаты. Родители:</vt:lpstr>
      <vt:lpstr>План реализации проекта</vt:lpstr>
      <vt:lpstr>I этап – подготовительный</vt:lpstr>
      <vt:lpstr>II этап - деятельный</vt:lpstr>
      <vt:lpstr>Презентация PowerPoint</vt:lpstr>
      <vt:lpstr>Опыты с воздухом</vt:lpstr>
      <vt:lpstr>Презентация PowerPoint</vt:lpstr>
      <vt:lpstr>Уход за комнатными растениями.</vt:lpstr>
      <vt:lpstr>Творческая деятельность детей и родителей «Мы за чистый воздух» </vt:lpstr>
      <vt:lpstr>Мы за чистый воздух! </vt:lpstr>
      <vt:lpstr> Поиск деревьев, очищающих воздух, на территории детского сада </vt:lpstr>
      <vt:lpstr>Посадка деревьев </vt:lpstr>
      <vt:lpstr>  Экологический  маршрут в парк ОСС   </vt:lpstr>
      <vt:lpstr>Презентация PowerPoint</vt:lpstr>
      <vt:lpstr>Презентация PowerPoint</vt:lpstr>
      <vt:lpstr>III –  этап – заключительный  Развлечение </vt:lpstr>
      <vt:lpstr>Презентация PowerPoint</vt:lpstr>
      <vt:lpstr>Презентация PowerPoint</vt:lpstr>
      <vt:lpstr> Список рекомендуемой литературы: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 Документы</dc:creator>
  <cp:lastModifiedBy>садик</cp:lastModifiedBy>
  <cp:revision>42</cp:revision>
  <dcterms:created xsi:type="dcterms:W3CDTF">2020-03-30T16:14:44Z</dcterms:created>
  <dcterms:modified xsi:type="dcterms:W3CDTF">2020-07-21T10:39:11Z</dcterms:modified>
</cp:coreProperties>
</file>