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58" r:id="rId5"/>
    <p:sldId id="259" r:id="rId6"/>
    <p:sldId id="271" r:id="rId7"/>
    <p:sldId id="262" r:id="rId8"/>
    <p:sldId id="274" r:id="rId9"/>
    <p:sldId id="275" r:id="rId10"/>
    <p:sldId id="272" r:id="rId11"/>
    <p:sldId id="263" r:id="rId12"/>
    <p:sldId id="27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AAFF6-DA17-40E3-BC36-6B50F8041240}" type="datetimeFigureOut">
              <a:rPr lang="ru-RU" smtClean="0"/>
              <a:pPr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5CE-A6BE-4410-8908-B835C60883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2122" y="785794"/>
            <a:ext cx="803187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Занятие для детей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старшего возраста 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«Я в мире природы»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786190"/>
            <a:ext cx="3071834" cy="2278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images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727280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73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8001056" cy="92869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Звучит музыка П.И.Чайковского из цикла«Времена года» (на экране картина С.И.Левитана «Берёзовая роща»)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ДЛЯ ПРЕЗЕНТАЦИИ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27244" cy="500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44563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71500"/>
            <a:ext cx="889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7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428604"/>
            <a:ext cx="5672840" cy="2823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86124"/>
            <a:ext cx="3328992" cy="3324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74482"/>
            <a:ext cx="4143404" cy="354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214686"/>
            <a:ext cx="4286280" cy="3260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534462" cy="428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:\ДЛЯ ПРЕЗЕНТАЦИИ\20190924_1336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57166"/>
            <a:ext cx="8001056" cy="594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972452" cy="611678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u="sng" dirty="0" smtClean="0"/>
              <a:t>Материалы для творческой деятельности: </a:t>
            </a:r>
            <a:r>
              <a:rPr lang="ru-RU" dirty="0" smtClean="0"/>
              <a:t>лист ватмана А-1, элементы для аппликации ( березы, ели, сосны, дубы, пальмы, трава, полевые цветы, облака,  солнце).</a:t>
            </a:r>
          </a:p>
          <a:p>
            <a:pPr>
              <a:buNone/>
            </a:pPr>
            <a:r>
              <a:rPr lang="ru-RU" b="1" u="sng" dirty="0" smtClean="0"/>
              <a:t>Оборудование: </a:t>
            </a:r>
            <a:r>
              <a:rPr lang="ru-RU" dirty="0" smtClean="0"/>
              <a:t>проектор, экран.</a:t>
            </a:r>
          </a:p>
          <a:p>
            <a:endParaRPr lang="en-US" dirty="0" smtClean="0"/>
          </a:p>
          <a:p>
            <a:pPr>
              <a:buNone/>
            </a:pPr>
            <a:r>
              <a:rPr lang="ru-RU" b="1" u="sng" dirty="0" smtClean="0"/>
              <a:t>Литература:</a:t>
            </a:r>
          </a:p>
          <a:p>
            <a:pPr lvl="0"/>
            <a:r>
              <a:rPr lang="ru-RU" dirty="0" smtClean="0"/>
              <a:t>Гущина Н.Б. Изучение природы средствами искусства. – Иваново: ФГУП «Издательство «Иваново», 2002.</a:t>
            </a:r>
          </a:p>
          <a:p>
            <a:pPr lvl="0"/>
            <a:r>
              <a:rPr lang="ru-RU" dirty="0" err="1" smtClean="0"/>
              <a:t>Метенова</a:t>
            </a:r>
            <a:r>
              <a:rPr lang="ru-RU" dirty="0" smtClean="0"/>
              <a:t> Н.М.  День открытий. – Ярославль, ИПК « Индиго»,2016.</a:t>
            </a:r>
          </a:p>
          <a:p>
            <a:pPr lvl="0"/>
            <a:r>
              <a:rPr lang="ru-RU" dirty="0" smtClean="0"/>
              <a:t>Сладков. Н.И. Бюро лесных услуг. - Москва:  Издательство АСТ, 2017.</a:t>
            </a:r>
          </a:p>
          <a:p>
            <a:pPr lvl="0"/>
            <a:r>
              <a:rPr lang="ru-RU" dirty="0" smtClean="0"/>
              <a:t>Энциклопедия. Жизнь леса. – Москва: Издательство « Махаон» , 2004.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428736"/>
            <a:ext cx="662065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Спасибо 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внимание!!!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Развивающие занятия и развлечения в группе проходили по двум направлениям: «Я в мире людей» и «Я в мире природы». Данное занятие НОД  является очередным по второму направлению.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358246" cy="61882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Формирование способности к миролюбивому отношению к окружающему миру.</a:t>
            </a:r>
          </a:p>
          <a:p>
            <a:pPr>
              <a:buNone/>
            </a:pPr>
            <a:r>
              <a:rPr lang="ru-RU" b="1" dirty="0" smtClean="0"/>
              <a:t>Задачи:</a:t>
            </a:r>
          </a:p>
          <a:p>
            <a:pPr>
              <a:buNone/>
            </a:pPr>
            <a:r>
              <a:rPr lang="ru-RU" u="sng" dirty="0" smtClean="0"/>
              <a:t>развивающие:</a:t>
            </a:r>
          </a:p>
          <a:p>
            <a:r>
              <a:rPr lang="ru-RU" dirty="0" smtClean="0"/>
              <a:t>развитие художественного вкуса и способности оценивать окружающий мир по законам красоты;</a:t>
            </a:r>
          </a:p>
          <a:p>
            <a:r>
              <a:rPr lang="ru-RU" dirty="0" smtClean="0"/>
              <a:t>развитие образного мышления, воображения, творческих способностей;</a:t>
            </a:r>
          </a:p>
          <a:p>
            <a:r>
              <a:rPr lang="ru-RU" dirty="0" smtClean="0"/>
              <a:t>развитие любознательности, сообразительности, оптимистичности;</a:t>
            </a:r>
          </a:p>
          <a:p>
            <a:r>
              <a:rPr lang="ru-RU" dirty="0" smtClean="0"/>
              <a:t>развитие умения совместной деятельности;</a:t>
            </a:r>
          </a:p>
          <a:p>
            <a:pPr>
              <a:buNone/>
            </a:pPr>
            <a:r>
              <a:rPr lang="ru-RU" u="sng" dirty="0" smtClean="0"/>
              <a:t>воспитательные:</a:t>
            </a:r>
          </a:p>
          <a:p>
            <a:r>
              <a:rPr lang="ru-RU" dirty="0" smtClean="0"/>
              <a:t>воспитание любви к природе, к родному краю, к Родине;</a:t>
            </a:r>
          </a:p>
          <a:p>
            <a:r>
              <a:rPr lang="ru-RU" dirty="0" smtClean="0"/>
              <a:t>воспитание интереса к миру природы и искусства;</a:t>
            </a:r>
          </a:p>
          <a:p>
            <a:r>
              <a:rPr lang="ru-RU" dirty="0" smtClean="0"/>
              <a:t>воспитание положительного отношения к себе, миролюбия ;</a:t>
            </a:r>
          </a:p>
          <a:p>
            <a:pPr>
              <a:buNone/>
            </a:pPr>
            <a:r>
              <a:rPr lang="ru-RU" u="sng" dirty="0" smtClean="0"/>
              <a:t>образовательные:</a:t>
            </a:r>
          </a:p>
          <a:p>
            <a:r>
              <a:rPr lang="ru-RU" dirty="0" smtClean="0"/>
              <a:t>ознакомление с выдающимися произведениями художников и композиторов;</a:t>
            </a:r>
          </a:p>
          <a:p>
            <a:r>
              <a:rPr lang="ru-RU" dirty="0" smtClean="0"/>
              <a:t>уточнение представления детей о влиянии мира природы и мира искусства на мировоззрение человека.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7467600" cy="6116786"/>
          </a:xfrm>
        </p:spPr>
        <p:txBody>
          <a:bodyPr/>
          <a:lstStyle/>
          <a:p>
            <a:pPr algn="ctr">
              <a:buNone/>
            </a:pPr>
            <a:r>
              <a:rPr lang="ru-RU" sz="3600" b="1" u="sng" dirty="0" smtClean="0">
                <a:solidFill>
                  <a:schemeClr val="accent1">
                    <a:lumMod val="50000"/>
                  </a:schemeClr>
                </a:solidFill>
              </a:rPr>
              <a:t>Ход занятия.</a:t>
            </a:r>
          </a:p>
          <a:p>
            <a:pPr lvl="0"/>
            <a:r>
              <a:rPr lang="ru-RU" sz="3600" dirty="0" smtClean="0"/>
              <a:t>Вхождение в ситуацию.</a:t>
            </a:r>
          </a:p>
          <a:p>
            <a:pPr lvl="0"/>
            <a:r>
              <a:rPr lang="ru-RU" sz="3600" dirty="0" smtClean="0"/>
              <a:t>Возникновение вопросов.</a:t>
            </a:r>
          </a:p>
          <a:p>
            <a:pPr lvl="0"/>
            <a:r>
              <a:rPr lang="ru-RU" sz="3600" dirty="0" smtClean="0"/>
              <a:t>Поиск путей решения.</a:t>
            </a:r>
          </a:p>
          <a:p>
            <a:pPr lvl="0"/>
            <a:r>
              <a:rPr lang="ru-RU" sz="3600" dirty="0" smtClean="0"/>
              <a:t>Поиск помощников  в мире людей  и в мире природы.</a:t>
            </a:r>
          </a:p>
          <a:p>
            <a:pPr lvl="0"/>
            <a:r>
              <a:rPr lang="ru-RU" sz="3600" dirty="0" smtClean="0"/>
              <a:t>Выводы, открытия, определение своего места и своей роли в окружающем мире.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ДЛЯ ПРЕЗЕНТАЦИИ\IMG-20190922-WA00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ДЛЯ ПРЕЗЕНТАЦИИ\IMG-20190922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286124"/>
            <a:ext cx="4786346" cy="3358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Без названия (1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3284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82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ДЛЯ ПРЕЗЕНТАЦИИ\IMG-20190922-WA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642918"/>
            <a:ext cx="4000528" cy="5873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E:\ДЛЯ ПРЕЗЕНТАЦИИ\IMG-20190922-WA0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4071966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Без названия (5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268761"/>
            <a:ext cx="554461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02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Без названия (8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8680"/>
            <a:ext cx="6120680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141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282</Words>
  <Application>Microsoft Office PowerPoint</Application>
  <PresentationFormat>Экран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Звучит музыка П.И.Чайковского из цикла«Времена года» (на экране картина С.И.Левитана «Берёзовая роща»)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МАДОУ №22</dc:creator>
  <cp:lastModifiedBy>Пользователь Windows</cp:lastModifiedBy>
  <cp:revision>15</cp:revision>
  <dcterms:created xsi:type="dcterms:W3CDTF">2019-10-15T09:50:16Z</dcterms:created>
  <dcterms:modified xsi:type="dcterms:W3CDTF">2021-04-27T06:18:48Z</dcterms:modified>
</cp:coreProperties>
</file>