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89" r:id="rId4"/>
    <p:sldId id="291" r:id="rId5"/>
    <p:sldId id="290" r:id="rId6"/>
    <p:sldId id="292" r:id="rId7"/>
    <p:sldId id="296" r:id="rId8"/>
    <p:sldId id="295" r:id="rId9"/>
    <p:sldId id="294" r:id="rId10"/>
    <p:sldId id="293" r:id="rId11"/>
    <p:sldId id="299" r:id="rId12"/>
    <p:sldId id="298" r:id="rId13"/>
    <p:sldId id="297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4C0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ECB9-EFCC-46D9-B42F-EEBD1613D135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FE8-A68E-45DA-BF7C-B2EB8399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ECB9-EFCC-46D9-B42F-EEBD1613D135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FE8-A68E-45DA-BF7C-B2EB8399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ECB9-EFCC-46D9-B42F-EEBD1613D135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FE8-A68E-45DA-BF7C-B2EB8399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ECB9-EFCC-46D9-B42F-EEBD1613D135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FE8-A68E-45DA-BF7C-B2EB8399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ECB9-EFCC-46D9-B42F-EEBD1613D135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FE8-A68E-45DA-BF7C-B2EB8399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ECB9-EFCC-46D9-B42F-EEBD1613D135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FE8-A68E-45DA-BF7C-B2EB8399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ECB9-EFCC-46D9-B42F-EEBD1613D135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FE8-A68E-45DA-BF7C-B2EB8399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ECB9-EFCC-46D9-B42F-EEBD1613D135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FE8-A68E-45DA-BF7C-B2EB8399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ECB9-EFCC-46D9-B42F-EEBD1613D135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FE8-A68E-45DA-BF7C-B2EB8399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ECB9-EFCC-46D9-B42F-EEBD1613D135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FE8-A68E-45DA-BF7C-B2EB8399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ECB9-EFCC-46D9-B42F-EEBD1613D135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FE8-A68E-45DA-BF7C-B2EB8399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DECB9-EFCC-46D9-B42F-EEBD1613D135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BFE8-A68E-45DA-BF7C-B2EB8399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000240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животные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099" y="1000108"/>
            <a:ext cx="30718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Спереди — пятачок,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Сзади — крючок,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Посередине — спинка,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На спинке — щетинка.</a:t>
            </a:r>
          </a:p>
          <a:p>
            <a:endParaRPr lang="ru-RU" dirty="0"/>
          </a:p>
        </p:txBody>
      </p:sp>
      <p:pic>
        <p:nvPicPr>
          <p:cNvPr id="4" name="Рисунок 3" descr="phpZWpOlM_1flashcards_k_uch_2_kl_rainbow_english_afanas_evoy_i_mikheevo_6_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357298"/>
            <a:ext cx="3119436" cy="3119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928670"/>
            <a:ext cx="29289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 бородой, а не старик,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 рогами, а не бык,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Доят, а не корова,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Лыко дерёт,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Да лапти не плетёт.</a:t>
            </a:r>
          </a:p>
          <a:p>
            <a:endParaRPr lang="ru-RU" dirty="0"/>
          </a:p>
        </p:txBody>
      </p:sp>
      <p:pic>
        <p:nvPicPr>
          <p:cNvPr id="4" name="Рисунок 3" descr="11617_html_m4f3aa1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785926"/>
            <a:ext cx="2352381" cy="2609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1357298"/>
            <a:ext cx="2928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Не земледелец, не кузнец, не плотник, а первый на селе работник.</a:t>
            </a:r>
          </a:p>
        </p:txBody>
      </p:sp>
      <p:pic>
        <p:nvPicPr>
          <p:cNvPr id="4" name="Рисунок 3" descr="chetverostishiya-dlya-detej-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1785926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9" y="1428736"/>
            <a:ext cx="29289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Серовато, </a:t>
            </a:r>
            <a:r>
              <a:rPr lang="ru-RU" sz="3200" b="1" dirty="0" err="1">
                <a:solidFill>
                  <a:srgbClr val="C00000"/>
                </a:solidFill>
                <a:latin typeface="Monotype Corsiva" pitchFamily="66" charset="0"/>
              </a:rPr>
              <a:t>зубовато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, по полю рыщет, телят, ягнят ищет.</a:t>
            </a:r>
          </a:p>
        </p:txBody>
      </p:sp>
      <p:pic>
        <p:nvPicPr>
          <p:cNvPr id="4" name="Рисунок 3" descr="volk-dogovorka-300x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00174"/>
            <a:ext cx="2857500" cy="293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3" y="1857364"/>
            <a:ext cx="2714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По горам, по долам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Ходит шуба да кафтан.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bwhhtet-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00174"/>
            <a:ext cx="300428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1428736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Не портной, а всю жизнь с иголками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ходит.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myoDqGahA_GWNpx1rjsE0-kqrRE2EhaS5yzqEa4V1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3219541" cy="309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1714488"/>
            <a:ext cx="2928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Пришла из лесу птичница в рыжей шубке кур посчитать.</a:t>
            </a:r>
          </a:p>
        </p:txBody>
      </p:sp>
      <p:pic>
        <p:nvPicPr>
          <p:cNvPr id="4" name="Рисунок 3" descr="296b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1214422"/>
            <a:ext cx="3024703" cy="422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3" y="1571612"/>
            <a:ext cx="2643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Не ездок, а со шпорами, не сторож, а всех будит.</a:t>
            </a:r>
          </a:p>
        </p:txBody>
      </p:sp>
      <p:pic>
        <p:nvPicPr>
          <p:cNvPr id="4" name="Рисунок 3" descr="mini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71612"/>
            <a:ext cx="285750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1214422"/>
            <a:ext cx="3071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Среди двора стоит копна: спереди вилы, сзади метла.</a:t>
            </a:r>
          </a:p>
        </p:txBody>
      </p:sp>
      <p:pic>
        <p:nvPicPr>
          <p:cNvPr id="4" name="Рисунок 3" descr="_origi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1071546"/>
            <a:ext cx="2818504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857364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Под большим камнем много камешков поют.</a:t>
            </a:r>
          </a:p>
        </p:txBody>
      </p:sp>
      <p:pic>
        <p:nvPicPr>
          <p:cNvPr id="4" name="Рисунок 3" descr="12036375_10153686402552049_353079966573265866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785926"/>
            <a:ext cx="2954764" cy="232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7" y="1643050"/>
            <a:ext cx="2786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Стоит изба </a:t>
            </a:r>
            <a:r>
              <a:rPr lang="ru-RU" sz="3200" b="1" dirty="0" err="1">
                <a:solidFill>
                  <a:srgbClr val="C00000"/>
                </a:solidFill>
                <a:latin typeface="Monotype Corsiva" pitchFamily="66" charset="0"/>
              </a:rPr>
              <a:t>безугольна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, живут в ней люди </a:t>
            </a:r>
            <a:r>
              <a:rPr lang="ru-RU" sz="3200" b="1" dirty="0" err="1">
                <a:solidFill>
                  <a:srgbClr val="C00000"/>
                </a:solidFill>
                <a:latin typeface="Monotype Corsiva" pitchFamily="66" charset="0"/>
              </a:rPr>
              <a:t>безуёмны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4" name="Рисунок 3" descr="240_F_94894840_j09tZxYYH1RT9iRa7QYcBZp2mcaLs5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428736"/>
            <a:ext cx="2540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5" y="1714488"/>
            <a:ext cx="28575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Глазищи, усищи, хвостище, когтищи, а моется всех чище.</a:t>
            </a:r>
          </a:p>
          <a:p>
            <a:endParaRPr lang="ru-RU" dirty="0"/>
          </a:p>
        </p:txBody>
      </p:sp>
      <p:pic>
        <p:nvPicPr>
          <p:cNvPr id="4" name="Рисунок 3" descr="63177015_1282745873_1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1428736"/>
            <a:ext cx="328614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9726_7061aec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2071678"/>
            <a:ext cx="3143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 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Маленький шарик под лавкой шарит.</a:t>
            </a:r>
          </a:p>
          <a:p>
            <a:endParaRPr lang="ru-RU" dirty="0"/>
          </a:p>
        </p:txBody>
      </p:sp>
      <p:pic>
        <p:nvPicPr>
          <p:cNvPr id="4" name="Рисунок 3" descr="1216006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6" y="1571612"/>
            <a:ext cx="2283126" cy="2774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131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узер</dc:creator>
  <cp:lastModifiedBy>Анатолий</cp:lastModifiedBy>
  <cp:revision>34</cp:revision>
  <dcterms:created xsi:type="dcterms:W3CDTF">2017-10-10T00:44:09Z</dcterms:created>
  <dcterms:modified xsi:type="dcterms:W3CDTF">2020-02-03T11:54:16Z</dcterms:modified>
</cp:coreProperties>
</file>