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71" r:id="rId14"/>
    <p:sldId id="27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5CCE8D-5F08-428B-8D6C-9444B5F270CE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B630C2-6619-4F3D-B875-484529311A5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ра\Desktop\ЗАНЯТИЕ\презентация\2428b3ea-050b-4bb3-8e0b-285a06571f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468823" cy="2148189"/>
          </a:xfrm>
          <a:prstGeom prst="rect">
            <a:avLst/>
          </a:prstGeom>
          <a:noFill/>
        </p:spPr>
      </p:pic>
      <p:pic>
        <p:nvPicPr>
          <p:cNvPr id="1027" name="Picture 3" descr="C:\Users\Юра\Desktop\ЗАНЯТИЕ\презентация\3-20211218_194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1" y="1714464"/>
            <a:ext cx="9141309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Юра\Desktop\ЗАНЯТИЕ\презентация\1640340460_269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31381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ра\Desktop\ЗАНЯТИЕ\презентация\1579641966_5526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2"/>
            <a:ext cx="9144000" cy="60959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Юра\Desktop\ЗАНЯТИЕ\презентация\снеговик-29678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89" y="500042"/>
            <a:ext cx="9161189" cy="6357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dzeninfra.ru/get-zen_doc/5226854/pub_62d25c7aac1f664e5160606d_62d25ca7dcd5e07f1f1c4a4a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5205" y="0"/>
            <a:ext cx="947920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Юра\Desktop\ЗАНЯТИЕ\презентация\снеговик-29678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3999" cy="5956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Юра\Desktop\ЗАНЯТИЕ\презентация\562755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782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Юра\Desktop\ЗАНЯТИЕ\презентация\nastol.com.ua-200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1440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ра\Desktop\ЗАНЯТИЕ\презентация\1644896054_36-fikiwiki-com-p-kartinka-spasibo-za-vnimanie-dlya-prezenta-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а\Desktop\ЗАНЯТИЕ\презентация\562755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7782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Юра\Desktop\ЗАНЯТИЕ\презентация\snowman-broken-adamsart-wordpress-c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666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ра\Desktop\ЗАНЯТИЕ\презентация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ра\Desktop\ЗАНЯТИЕ\презентация\x_e75857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624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ра\Desktop\ЗАНЯТИЕ\презентация\3d32ae739cfd3ccc037b8dbe802a3a68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ра\Desktop\ЗАНЯТИЕ\презентация\uk89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5449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Юра\Desktop\ЗАНЯТИЕ\презентация\177168642_437629002.pdf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Юра\Desktop\ЗАНЯТИЕ\презентация\983ef7502550426eb2837493ea94a3de_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Юра</cp:lastModifiedBy>
  <cp:revision>9</cp:revision>
  <dcterms:created xsi:type="dcterms:W3CDTF">2023-01-19T17:50:21Z</dcterms:created>
  <dcterms:modified xsi:type="dcterms:W3CDTF">2023-01-19T18:50:56Z</dcterms:modified>
</cp:coreProperties>
</file>