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>
        <p:scale>
          <a:sx n="59" d="100"/>
          <a:sy n="59" d="100"/>
        </p:scale>
        <p:origin x="-1440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E6594-29B2-4914-A189-5E41B678F2D2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297A-BC6E-41CF-9620-81DAF1BFE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297A-BC6E-41CF-9620-81DAF1BFE77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297A-BC6E-41CF-9620-81DAF1BFE77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297A-BC6E-41CF-9620-81DAF1BFE77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87;&#1086;&#1077;&#1079;&#1076;.mp3" TargetMode="External"/><Relationship Id="rId1" Type="http://schemas.openxmlformats.org/officeDocument/2006/relationships/audio" Target="file:///C:\Users\&#1093;&#1093;&#1093;\Desktop\&#1053;&#1086;&#1074;&#1072;&#1103;%20&#1087;&#1072;&#1087;&#1082;&#1072;%20(6)\krug-4-z_uk-poezda%20(2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87;&#1088;&#1080;&#1088;&#1086;&#1076;&#1072;.mp3" TargetMode="External"/><Relationship Id="rId1" Type="http://schemas.openxmlformats.org/officeDocument/2006/relationships/audio" Target="file:///C:\Users\&#1093;&#1093;&#1093;\Desktop\&#1053;&#1086;&#1074;&#1072;&#1103;%20&#1087;&#1072;&#1087;&#1082;&#1072;%20(6)\zvuki-prirody-zvuki-vechernego-lesa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87;&#1090;&#1080;&#1094;&#1099;.mp3" TargetMode="External"/><Relationship Id="rId1" Type="http://schemas.openxmlformats.org/officeDocument/2006/relationships/audio" Target="file:///C:\Users\&#1093;&#1093;&#1093;\Desktop\&#1053;&#1086;&#1074;&#1072;&#1103;%20&#1087;&#1072;&#1087;&#1082;&#1072;%20(6)\43ebb4220b2568f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3;&#1093;&#1093;\Desktop\&#1079;&#1074;&#1091;&#1082;&#1080;%20&#1082;%20&#1086;&#1090;&#1082;&#1088;&#1099;&#1090;&#1086;&#1084;&#1091;%20&#1079;&#1072;&#1085;&#1103;&#1090;&#1080;&#1102;\&#1087;&#1086;&#1077;&#1079;&#1076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87;&#1086;&#1077;&#1079;&#1076;.mp3" TargetMode="External"/><Relationship Id="rId1" Type="http://schemas.openxmlformats.org/officeDocument/2006/relationships/audio" Target="file:///C:\Users\&#1093;&#1093;&#1093;\Desktop\&#1053;&#1086;&#1074;&#1072;&#1103;%20&#1087;&#1072;&#1087;&#1082;&#1072;%20(6)\krug-4-z_uk-poezda%20(2)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82;&#1086;&#1090;.mp3" TargetMode="External"/><Relationship Id="rId1" Type="http://schemas.openxmlformats.org/officeDocument/2006/relationships/audio" Target="file:///C:\Users\&#1093;&#1093;&#1093;\Desktop\&#1053;&#1086;&#1074;&#1072;&#1103;%20&#1087;&#1072;&#1087;&#1082;&#1072;%20(6)\cat-meow_g1oerneo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105;&#1078;.mp3" TargetMode="External"/><Relationship Id="rId1" Type="http://schemas.openxmlformats.org/officeDocument/2006/relationships/audio" Target="file:///C:\Users\&#1093;&#1093;&#1093;\Desktop\&#1053;&#1086;&#1074;&#1072;&#1103;%20&#1087;&#1072;&#1087;&#1082;&#1072;%20(6)\z_uki-z_erey-fyrchanie-ezhika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84;&#1077;&#1076;&#1074;&#1077;&#1076;&#1100;.mp3" TargetMode="External"/><Relationship Id="rId1" Type="http://schemas.openxmlformats.org/officeDocument/2006/relationships/audio" Target="file:///C:\Users\&#1093;&#1093;&#1093;\Desktop\&#1053;&#1086;&#1074;&#1072;&#1103;%20&#1087;&#1072;&#1087;&#1082;&#1072;%20(6)\z_uk-med_ed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13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83;&#1103;&#1075;&#1091;&#1096;&#1082;&#1072;.mp3" TargetMode="External"/><Relationship Id="rId1" Type="http://schemas.openxmlformats.org/officeDocument/2006/relationships/audio" Target="file:///C:\Users\&#1093;&#1093;&#1093;\Desktop\&#1053;&#1086;&#1074;&#1072;&#1103;%20&#1087;&#1072;&#1087;&#1082;&#1072;%20(6)\3d-zvuk-ljagushki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74;&#1086;&#1083;&#1082;.mp3" TargetMode="External"/><Relationship Id="rId1" Type="http://schemas.openxmlformats.org/officeDocument/2006/relationships/audio" Target="file:///C:\Users\&#1093;&#1093;&#1093;\Desktop\&#1053;&#1086;&#1074;&#1072;&#1103;%20&#1087;&#1072;&#1087;&#1082;&#1072;%20(6)\lone-wolf-howling_zkd3fsed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42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75;&#1080;&#1084;&#1085;%20&#1056;&#1060;.mp3" TargetMode="External"/><Relationship Id="rId1" Type="http://schemas.openxmlformats.org/officeDocument/2006/relationships/audio" Target="file:///C:\Users\&#1093;&#1093;&#1093;\Desktop\&#1053;&#1086;&#1074;&#1072;&#1103;%20&#1087;&#1072;&#1087;&#1082;&#1072;%20(6)\gimn-rossii-gimn-rossii-so-slovam2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92;&#1080;&#1079;&#1084;&#1080;&#1085;&#1091;&#1090;&#1082;&#1072;%20&#1084;&#1077;&#1076;&#1074;&#1077;&#1078;&#1072;&#1090;&#1072;.mp3" TargetMode="External"/><Relationship Id="rId1" Type="http://schemas.openxmlformats.org/officeDocument/2006/relationships/audio" Target="file:///C:\Users\&#1093;&#1093;&#1093;\Desktop\&#1053;&#1086;&#1074;&#1072;&#1103;%20&#1087;&#1072;&#1087;&#1082;&#1072;%20(6)\marina-melnik-medvejata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79;&#1074;&#1091;&#1082;&#1080;%20&#1082;%20&#1086;&#1090;&#1082;&#1088;&#1099;&#1090;&#1086;&#1084;&#1091;%20&#1079;&#1072;&#1085;&#1103;&#1090;&#1080;&#1102;\&#1087;&#1086;&#1077;&#1079;&#1076;.mp3" TargetMode="External"/><Relationship Id="rId1" Type="http://schemas.openxmlformats.org/officeDocument/2006/relationships/audio" Target="file:///C:\Users\&#1093;&#1093;&#1093;\Desktop\&#1053;&#1086;&#1074;&#1072;&#1103;%20&#1087;&#1072;&#1087;&#1082;&#1072;%20(6)\krug-4-z_uk-poezda%20(2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lacepic.ru/wp-content/uploads/2021/06/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5828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_06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lk-i-semero-kozlyat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tn.fishki.net/26/upload/post/2020/03/21/3262931/10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5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fs.znanio.ru/d5af0e/05/b6/fa86f11ba5412af8b7aa5ea992450bc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41" y="55026"/>
            <a:ext cx="9001188" cy="676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e01.alicdn.com/kf/HLB190ZGLMHqK1RjSZFkq6x.WFXau/-.jpg_q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Станция</a:t>
            </a:r>
            <a:r>
              <a:rPr lang="ru-RU" sz="7200" dirty="0" smtClean="0"/>
              <a:t> </a:t>
            </a: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лесная</a:t>
            </a:r>
            <a:endParaRPr lang="ru-RU" sz="7200" dirty="0"/>
          </a:p>
        </p:txBody>
      </p:sp>
      <p:pic>
        <p:nvPicPr>
          <p:cNvPr id="5" name="krug-4-z_uk-poezda (2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5786454"/>
            <a:ext cx="661990" cy="661990"/>
          </a:xfrm>
          <a:prstGeom prst="rect">
            <a:avLst/>
          </a:prstGeom>
        </p:spPr>
      </p:pic>
      <p:pic>
        <p:nvPicPr>
          <p:cNvPr id="6" name="поез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857884" y="5643578"/>
            <a:ext cx="876304" cy="87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ww.anypics.ru/download.php?file=201211/2560x1600/anypics.ru-44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018" y="0"/>
            <a:ext cx="9155017" cy="6858000"/>
          </a:xfrm>
          <a:prstGeom prst="rect">
            <a:avLst/>
          </a:prstGeom>
          <a:noFill/>
        </p:spPr>
      </p:pic>
      <p:pic>
        <p:nvPicPr>
          <p:cNvPr id="8" name="zvuki-prirody-zvuki-vechernego-le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143636" y="5072074"/>
            <a:ext cx="857256" cy="857256"/>
          </a:xfrm>
          <a:prstGeom prst="rect">
            <a:avLst/>
          </a:prstGeom>
        </p:spPr>
      </p:pic>
      <p:pic>
        <p:nvPicPr>
          <p:cNvPr id="5" name="природ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286248" y="5419716"/>
            <a:ext cx="1438284" cy="1438284"/>
          </a:xfrm>
          <a:prstGeom prst="rect">
            <a:avLst/>
          </a:prstGeom>
        </p:spPr>
      </p:pic>
    </p:spTree>
  </p:cSld>
  <p:clrMapOvr>
    <a:masterClrMapping/>
  </p:clrMapOvr>
  <p:transition>
    <p:sndAc>
      <p:stSnd loop="1">
        <p:snd r:embed="rId4" name="Sound_00966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vitospb.ru/800/600/https/fs.znanio.ru/d5af0e/9e/a3/4c75fb89cabcbb7816b2a7255ff5a67e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472"/>
            <a:ext cx="8961119" cy="673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fs00.infourok.ru/images/doc/222/14526/6/im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43ebb4220b2568f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643438" y="5429264"/>
            <a:ext cx="947742" cy="947742"/>
          </a:xfrm>
          <a:prstGeom prst="rect">
            <a:avLst/>
          </a:prstGeom>
        </p:spPr>
      </p:pic>
      <p:pic>
        <p:nvPicPr>
          <p:cNvPr id="6" name="птиц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786182" y="5572140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www.ukazka.ru/img/g/uk1214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27" y="178601"/>
            <a:ext cx="8929718" cy="666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cf2.ppt-online.org/files2/slide/1/1s0qaiyuhxwSmjBMpTckrtAW7bXeGK8UQ3ZvEN5FCl/slide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e01.alicdn.com/kf/HLB190ZGLMHqK1RjSZFkq6x.WFXau/-.jpg_q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Станция Родина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572140"/>
            <a:ext cx="804866" cy="8048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e01.alicdn.com/kf/HLB190ZGLMHqK1RjSZFkq6x.WFXau/-.jpg_q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krug-4-z_uk-poezda (2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5572140"/>
            <a:ext cx="857232" cy="857232"/>
          </a:xfrm>
          <a:prstGeom prst="rect">
            <a:avLst/>
          </a:prstGeom>
        </p:spPr>
      </p:pic>
      <p:pic>
        <p:nvPicPr>
          <p:cNvPr id="6" name="поез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357818" y="5848344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4648" t="19043" r="39648" b="22363"/>
          <a:stretch>
            <a:fillRect/>
          </a:stretch>
        </p:blipFill>
        <p:spPr bwMode="auto">
          <a:xfrm>
            <a:off x="500034" y="0"/>
            <a:ext cx="8258376" cy="68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712199_14-p-volshebnii-fon-dlya-prezentatsii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at-meow_g1oerne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5572140"/>
            <a:ext cx="661990" cy="661990"/>
          </a:xfrm>
          <a:prstGeom prst="rect">
            <a:avLst/>
          </a:prstGeom>
        </p:spPr>
      </p:pic>
      <p:pic>
        <p:nvPicPr>
          <p:cNvPr id="3078" name="Picture 6" descr="https://img0.liveinternet.ru/images/attach/c/1/62/114/62114821_1280445605_3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357298"/>
            <a:ext cx="3429024" cy="4539560"/>
          </a:xfrm>
          <a:prstGeom prst="rect">
            <a:avLst/>
          </a:prstGeom>
          <a:noFill/>
        </p:spPr>
      </p:pic>
      <p:pic>
        <p:nvPicPr>
          <p:cNvPr id="6" name="ко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572396" y="3857628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712199_14-p-volshebnii-fon-dlya-prezentatsii-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70019" y="0"/>
            <a:ext cx="9614019" cy="6858000"/>
          </a:xfrm>
          <a:prstGeom prst="rect">
            <a:avLst/>
          </a:prstGeom>
          <a:noFill/>
        </p:spPr>
      </p:pic>
      <p:pic>
        <p:nvPicPr>
          <p:cNvPr id="5" name="z_uki-z_erey-fyrchanie-ezhik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9586" y="5500702"/>
            <a:ext cx="733428" cy="733428"/>
          </a:xfrm>
          <a:prstGeom prst="rect">
            <a:avLst/>
          </a:prstGeom>
        </p:spPr>
      </p:pic>
      <p:pic>
        <p:nvPicPr>
          <p:cNvPr id="2052" name="Picture 4" descr="https://avatars.mds.yandex.net/get-zen_doc/248942/pub_5be180589d829c00ab437ee6_5be18077f51ecc00abe194c9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857364"/>
            <a:ext cx="6665091" cy="4443394"/>
          </a:xfrm>
          <a:prstGeom prst="rect">
            <a:avLst/>
          </a:prstGeom>
          <a:noFill/>
        </p:spPr>
      </p:pic>
      <p:pic>
        <p:nvPicPr>
          <p:cNvPr id="6" name="ёж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134344" y="4357694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12199_14-p-volshebnii-fon-dlya-prezentatsii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0019" y="0"/>
            <a:ext cx="9614019" cy="6858000"/>
          </a:xfrm>
          <a:prstGeom prst="rect">
            <a:avLst/>
          </a:prstGeom>
          <a:noFill/>
        </p:spPr>
      </p:pic>
      <p:pic>
        <p:nvPicPr>
          <p:cNvPr id="5" name="z_uk-med_ed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5500702"/>
            <a:ext cx="866780" cy="866780"/>
          </a:xfrm>
          <a:prstGeom prst="rect">
            <a:avLst/>
          </a:prstGeom>
        </p:spPr>
      </p:pic>
      <p:pic>
        <p:nvPicPr>
          <p:cNvPr id="43010" name="Picture 2" descr="https://gornovosti.ru/media/filer_public/af/64/af646a61-6bb4-448e-b4de-d71fcdfd7434/medve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785794"/>
            <a:ext cx="7010379" cy="5257784"/>
          </a:xfrm>
          <a:prstGeom prst="rect">
            <a:avLst/>
          </a:prstGeom>
          <a:noFill/>
        </p:spPr>
      </p:pic>
      <p:pic>
        <p:nvPicPr>
          <p:cNvPr id="6" name="медвед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143900" y="4500570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7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74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12199_14-p-volshebnii-fon-dlya-prezentatsii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0019" y="0"/>
            <a:ext cx="9614019" cy="6858000"/>
          </a:xfrm>
          <a:prstGeom prst="rect">
            <a:avLst/>
          </a:prstGeom>
          <a:noFill/>
        </p:spPr>
      </p:pic>
      <p:pic>
        <p:nvPicPr>
          <p:cNvPr id="41986" name="Picture 2" descr="https://c.pxhere.com/photos/2f/0a/frog_water_lilies_nuphar_lily_pad_nuphar_pumila_leaf_aquatic_plant_nature_garden_pond-608291.jpg!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357298"/>
            <a:ext cx="5877050" cy="4202091"/>
          </a:xfrm>
          <a:prstGeom prst="rect">
            <a:avLst/>
          </a:prstGeom>
          <a:noFill/>
        </p:spPr>
      </p:pic>
      <p:pic>
        <p:nvPicPr>
          <p:cNvPr id="6" name="3d-zvuk-ljagush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15272" y="5500702"/>
            <a:ext cx="661990" cy="661990"/>
          </a:xfrm>
          <a:prstGeom prst="rect">
            <a:avLst/>
          </a:prstGeom>
        </p:spPr>
      </p:pic>
      <p:pic>
        <p:nvPicPr>
          <p:cNvPr id="5" name="лягуш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858148" y="4071942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20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712199_14-p-volshebnii-fon-dlya-prezentatsii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0019" y="0"/>
            <a:ext cx="9614019" cy="6858000"/>
          </a:xfrm>
          <a:prstGeom prst="rect">
            <a:avLst/>
          </a:prstGeom>
          <a:noFill/>
        </p:spPr>
      </p:pic>
      <p:pic>
        <p:nvPicPr>
          <p:cNvPr id="40962" name="Picture 2" descr="https://get.pxhere.com/photo/tree-forest-grass-canine-wildlife-mammal-wolf-predator-coyote-fauna-snout-concerns-pack-animal-isegrim-dog-like-mammal-red-wolf-saarloos-wolfdog-wolfdog-czechoslovakian-wolfdog-carnivoran-canis-lupus-tundrarum-tamaskan-dog-terrestrial-animal-kunming-wolfdog-1412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142984"/>
            <a:ext cx="6786578" cy="4495006"/>
          </a:xfrm>
          <a:prstGeom prst="rect">
            <a:avLst/>
          </a:prstGeom>
          <a:noFill/>
        </p:spPr>
      </p:pic>
      <p:pic>
        <p:nvPicPr>
          <p:cNvPr id="6" name="lone-wolf-howling_zkd3fsed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9586" y="5572140"/>
            <a:ext cx="947742" cy="947742"/>
          </a:xfrm>
          <a:prstGeom prst="rect">
            <a:avLst/>
          </a:prstGeom>
        </p:spPr>
      </p:pic>
      <p:pic>
        <p:nvPicPr>
          <p:cNvPr id="7" name="вол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215338" y="4286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3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.orb.ru/photo/106/e/6/e6872f5bbe75073f8c7cfb93de7f6f3a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Бугуруслан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nbrkomi.ru/images/3503/stat/13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  <p:pic>
        <p:nvPicPr>
          <p:cNvPr id="5" name="gimn-rossii-gimn-rossii-so-slovam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47202" y="6161202"/>
            <a:ext cx="696798" cy="696798"/>
          </a:xfrm>
          <a:prstGeom prst="rect">
            <a:avLst/>
          </a:prstGeom>
        </p:spPr>
      </p:pic>
      <p:pic>
        <p:nvPicPr>
          <p:cNvPr id="6" name="гимн РФ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715140" y="5929330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f2.ppt-online.org/files2/slide/a/AqhwUDXRgf4BnrbKcCPGemEIlsH61Z32xatLk5Sdp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slide_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844" y="0"/>
            <a:ext cx="9001156" cy="6750868"/>
          </a:xfrm>
        </p:spPr>
      </p:pic>
      <p:pic>
        <p:nvPicPr>
          <p:cNvPr id="4" name="marina-melnik-medvej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14810" y="5429264"/>
            <a:ext cx="947742" cy="947742"/>
          </a:xfrm>
          <a:prstGeom prst="rect">
            <a:avLst/>
          </a:prstGeom>
        </p:spPr>
      </p:pic>
      <p:pic>
        <p:nvPicPr>
          <p:cNvPr id="5" name="физминутка медвежа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714744" y="500063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3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e01.alicdn.com/kf/HLB190ZGLMHqK1RjSZFkq6x.WFXau/-.jpg_q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Станция сказочная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krug-4-z_uk-poezda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15272" y="5643578"/>
            <a:ext cx="947742" cy="947742"/>
          </a:xfrm>
          <a:prstGeom prst="rect">
            <a:avLst/>
          </a:prstGeom>
        </p:spPr>
      </p:pic>
      <p:pic>
        <p:nvPicPr>
          <p:cNvPr id="5" name="поез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6000760" y="600076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5d7ea7d20f9adbc1843aea7a046fdc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</Words>
  <PresentationFormat>Экран (4:3)</PresentationFormat>
  <Paragraphs>7</Paragraphs>
  <Slides>26</Slides>
  <Notes>3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Станция Родина</vt:lpstr>
      <vt:lpstr>Бугуруслан</vt:lpstr>
      <vt:lpstr>Слайд 4</vt:lpstr>
      <vt:lpstr>Слайд 5</vt:lpstr>
      <vt:lpstr>Слайд 6</vt:lpstr>
      <vt:lpstr>Слайд 7</vt:lpstr>
      <vt:lpstr>Станция сказочная</vt:lpstr>
      <vt:lpstr>Слайд 9</vt:lpstr>
      <vt:lpstr>Слайд 10</vt:lpstr>
      <vt:lpstr>Слайд 11</vt:lpstr>
      <vt:lpstr>Слайд 12</vt:lpstr>
      <vt:lpstr>Слайд 13</vt:lpstr>
      <vt:lpstr>Станция лесная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ххх</cp:lastModifiedBy>
  <cp:revision>21</cp:revision>
  <dcterms:created xsi:type="dcterms:W3CDTF">2021-11-15T17:23:28Z</dcterms:created>
  <dcterms:modified xsi:type="dcterms:W3CDTF">2021-11-16T09:35:29Z</dcterms:modified>
</cp:coreProperties>
</file>