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5" r:id="rId3"/>
    <p:sldId id="257" r:id="rId4"/>
    <p:sldId id="258" r:id="rId5"/>
    <p:sldId id="260" r:id="rId6"/>
    <p:sldId id="259" r:id="rId7"/>
    <p:sldId id="266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96498-FAF0-4860-AB03-EFF6DD9B68C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16358-A1CA-4046-A202-BB588C814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0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16358-A1CA-4046-A202-BB588C814EA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998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50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77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420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606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0956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448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333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79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63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784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18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7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819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75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56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F7B03-63A8-456A-9FD8-B841FC604BE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C78142-0B27-4163-825D-3D194DA5B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3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microsoft.com/office/2007/relationships/hdphoto" Target="../media/hdphoto14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microsoft.com/office/2007/relationships/hdphoto" Target="../media/hdphoto13.wdp"/><Relationship Id="rId9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microsoft.com/office/2007/relationships/hdphoto" Target="../media/hdphoto11.wdp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microsoft.com/office/2007/relationships/hdphoto" Target="../media/hdphoto12.wdp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37164" y="1145309"/>
            <a:ext cx="5467927" cy="932873"/>
          </a:xfrm>
        </p:spPr>
        <p:txBody>
          <a:bodyPr/>
          <a:lstStyle/>
          <a:p>
            <a:r>
              <a:rPr lang="ru-RU" dirty="0" smtClean="0"/>
              <a:t>Инструменты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1031" y="7705433"/>
            <a:ext cx="5046735" cy="240917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3002"/>
            <a:ext cx="12192001" cy="7351002"/>
          </a:xfrm>
          <a:prstGeom prst="rect">
            <a:avLst/>
          </a:prstGeom>
        </p:spPr>
      </p:pic>
      <p:pic>
        <p:nvPicPr>
          <p:cNvPr id="2050" name="Picture 2" descr="Васильев: «Вначале «Фиксики» были глубоко убыточной историей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08" y="1727599"/>
            <a:ext cx="5689449" cy="378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могатор | Фиксипедия | F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276" y="1135207"/>
            <a:ext cx="20955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омогатор | Фиксипедия | F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734" y="4300735"/>
            <a:ext cx="20955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65776" y="202335"/>
            <a:ext cx="531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Орудия труда. Инструменты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418" y="6097659"/>
            <a:ext cx="720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Выполнила: </a:t>
            </a:r>
            <a:r>
              <a:rPr lang="ru-RU" dirty="0" err="1" smtClean="0"/>
              <a:t>Чигинцева</a:t>
            </a:r>
            <a:r>
              <a:rPr lang="ru-RU" dirty="0" smtClean="0"/>
              <a:t> Ирина Витальевна, учитель-логопед </a:t>
            </a:r>
          </a:p>
        </p:txBody>
      </p:sp>
    </p:spTree>
    <p:extLst>
      <p:ext uri="{BB962C8B-B14F-4D97-AF65-F5344CB8AC3E}">
        <p14:creationId xmlns:p14="http://schemas.microsoft.com/office/powerpoint/2010/main" val="121398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" b="98340" l="9961" r="926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0310" y="4003872"/>
            <a:ext cx="2546928" cy="25469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254" y="988486"/>
            <a:ext cx="2115495" cy="18838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4" b="97629" l="793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1550" y="3392955"/>
            <a:ext cx="2479843" cy="24798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91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7589" y="2170057"/>
            <a:ext cx="1930918" cy="19309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341092" y="564163"/>
            <a:ext cx="416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Что лишнее?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044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12800" y="221673"/>
            <a:ext cx="9762836" cy="905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Итог занятия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362" y="1886423"/>
            <a:ext cx="4675445" cy="421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37164" y="1145309"/>
            <a:ext cx="5467927" cy="932873"/>
          </a:xfrm>
        </p:spPr>
        <p:txBody>
          <a:bodyPr/>
          <a:lstStyle/>
          <a:p>
            <a:r>
              <a:rPr lang="ru-RU" dirty="0" smtClean="0"/>
              <a:t>Инструменты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1031" y="7705433"/>
            <a:ext cx="5046735" cy="240917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03294"/>
            <a:ext cx="12192001" cy="7351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0836" y="628073"/>
            <a:ext cx="7026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Пальчиковая гимнастика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" b="99200" l="1100" r="99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7020" y="1570183"/>
            <a:ext cx="3436142" cy="34361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3091" y="1570183"/>
            <a:ext cx="49045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/>
              <a:t>Молоток стучит: </a:t>
            </a:r>
            <a:r>
              <a:rPr lang="ru-RU" sz="3200" dirty="0" smtClean="0"/>
              <a:t>тук-тук, </a:t>
            </a:r>
            <a:endParaRPr lang="ru-RU" sz="3200" dirty="0"/>
          </a:p>
          <a:p>
            <a:pPr algn="just"/>
            <a:r>
              <a:rPr lang="ru-RU" sz="3200" dirty="0"/>
              <a:t>Мне приятен этот </a:t>
            </a:r>
            <a:r>
              <a:rPr lang="ru-RU" sz="3200" dirty="0" smtClean="0"/>
              <a:t>звук. </a:t>
            </a:r>
          </a:p>
          <a:p>
            <a:pPr algn="just"/>
            <a:r>
              <a:rPr lang="ru-RU" sz="3200" dirty="0" smtClean="0"/>
              <a:t>Он </a:t>
            </a:r>
            <a:r>
              <a:rPr lang="ru-RU" sz="3200" dirty="0"/>
              <a:t>не просто так </a:t>
            </a:r>
            <a:r>
              <a:rPr lang="ru-RU" sz="3200" dirty="0" smtClean="0"/>
              <a:t>стучит: </a:t>
            </a:r>
          </a:p>
          <a:p>
            <a:pPr algn="just"/>
            <a:r>
              <a:rPr lang="ru-RU" sz="3200" dirty="0" smtClean="0"/>
              <a:t>Тук-тук-тук…</a:t>
            </a:r>
          </a:p>
          <a:p>
            <a:pPr algn="just"/>
            <a:r>
              <a:rPr lang="ru-RU" sz="3200" dirty="0" smtClean="0"/>
              <a:t>И </a:t>
            </a:r>
            <a:r>
              <a:rPr lang="ru-RU" sz="3200" dirty="0"/>
              <a:t>гвоздь забит.</a:t>
            </a:r>
          </a:p>
        </p:txBody>
      </p:sp>
    </p:spTree>
    <p:extLst>
      <p:ext uri="{BB962C8B-B14F-4D97-AF65-F5344CB8AC3E}">
        <p14:creationId xmlns:p14="http://schemas.microsoft.com/office/powerpoint/2010/main" val="156662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5" y="0"/>
            <a:ext cx="12200665" cy="686287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4318751" y="2141635"/>
            <a:ext cx="1403927" cy="558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гаечный ключ PNG , гаечный ключ PNG клипарт, гаечный ключ PNG , гаечный ключ  PNG PNG картинки и пнг рисунок для бесплатной загруз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0201" y="1456242"/>
            <a:ext cx="2043046" cy="20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chanic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55" y="1377671"/>
            <a:ext cx="2471805" cy="164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554" y="3840899"/>
            <a:ext cx="2273194" cy="1472840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4487935" y="4297919"/>
            <a:ext cx="1403927" cy="558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4610" y="3149704"/>
            <a:ext cx="2159550" cy="31184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87538" y="678730"/>
            <a:ext cx="5467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«Кому что нужно?»</a:t>
            </a:r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873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88" y="-76688"/>
            <a:ext cx="12328334" cy="69346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941" y="1470356"/>
            <a:ext cx="2394217" cy="23942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90000" l="3611" r="94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8617" y="1470356"/>
            <a:ext cx="2117201" cy="1881956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4846117" y="2211050"/>
            <a:ext cx="1403927" cy="558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3" b="99058" l="5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7093" y="3789455"/>
            <a:ext cx="2086298" cy="2130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5" b="89503" l="9677" r="9390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9881" y="3789455"/>
            <a:ext cx="2657475" cy="1724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5668" y="4443926"/>
            <a:ext cx="1432684" cy="60965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08049" y="339364"/>
            <a:ext cx="365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«Кому что нужно?»</a:t>
            </a:r>
          </a:p>
        </p:txBody>
      </p:sp>
    </p:spTree>
    <p:extLst>
      <p:ext uri="{BB962C8B-B14F-4D97-AF65-F5344CB8AC3E}">
        <p14:creationId xmlns:p14="http://schemas.microsoft.com/office/powerpoint/2010/main" val="342182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487919" y="150829"/>
            <a:ext cx="601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Назови действие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735" y="1317486"/>
            <a:ext cx="2341067" cy="23410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360" y="1399625"/>
            <a:ext cx="2288542" cy="2176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529" y="1472505"/>
            <a:ext cx="2115495" cy="18838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581" y="4261588"/>
            <a:ext cx="2447906" cy="22796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3529" y="3761295"/>
            <a:ext cx="1863020" cy="29353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942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3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733773" y="609600"/>
            <a:ext cx="6540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«Подскажи словечко»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3" b="98810" l="875" r="99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1673" y="1576426"/>
            <a:ext cx="2581369" cy="2439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8" b="97494" l="1125" r="99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5668" y="3548207"/>
            <a:ext cx="2559221" cy="25528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52" b="96035" l="4500" r="966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7581" y="4115533"/>
            <a:ext cx="2438929" cy="24602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797" y="1513470"/>
            <a:ext cx="2051496" cy="20514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70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3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733773" y="609600"/>
            <a:ext cx="6540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Физминутка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2" b="98981" l="1625" r="98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7142" y="1510000"/>
            <a:ext cx="5016347" cy="49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0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/>
          <a:srcRect l="10309" t="7697" r="13613" b="-138"/>
          <a:stretch/>
        </p:blipFill>
        <p:spPr>
          <a:xfrm>
            <a:off x="-38589" y="-35551"/>
            <a:ext cx="12257988" cy="702301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485563" y="1472933"/>
            <a:ext cx="2285422" cy="2538491"/>
            <a:chOff x="1713923" y="417145"/>
            <a:chExt cx="3263669" cy="32567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3923" y="1080654"/>
              <a:ext cx="1794720" cy="251864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6459" y="417145"/>
              <a:ext cx="2171133" cy="325670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4018615" y="1852660"/>
            <a:ext cx="3225484" cy="2300321"/>
            <a:chOff x="4218363" y="572188"/>
            <a:chExt cx="3225484" cy="230032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8363" y="572188"/>
              <a:ext cx="1230745" cy="2300321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37" b="95772" l="10000" r="955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88417" y="609600"/>
              <a:ext cx="2855430" cy="1867313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7657543" y="2232005"/>
            <a:ext cx="2934549" cy="1995196"/>
            <a:chOff x="7862759" y="819204"/>
            <a:chExt cx="2934549" cy="1995196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62759" y="819204"/>
              <a:ext cx="1639496" cy="1995196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0" r="995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294821" y="1311913"/>
              <a:ext cx="1502487" cy="1502487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5415240" y="4546260"/>
            <a:ext cx="3845053" cy="1965891"/>
            <a:chOff x="5942922" y="3360092"/>
            <a:chExt cx="3845053" cy="196589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17501" y="3569807"/>
              <a:ext cx="2170474" cy="1546463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42922" y="3360092"/>
              <a:ext cx="1640290" cy="1965891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1040184" y="4146702"/>
            <a:ext cx="3333162" cy="2552704"/>
            <a:chOff x="1994687" y="3251601"/>
            <a:chExt cx="3333162" cy="2552704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4687" y="3365218"/>
              <a:ext cx="1398013" cy="2439087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12777" y="3251601"/>
              <a:ext cx="2015072" cy="2015072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2250624" y="929971"/>
            <a:ext cx="681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Музыкальные инструменты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00891" y="106290"/>
            <a:ext cx="209110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5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6" name="TextBox 5"/>
          <p:cNvSpPr txBox="1"/>
          <p:nvPr/>
        </p:nvSpPr>
        <p:spPr>
          <a:xfrm>
            <a:off x="3269673" y="812800"/>
            <a:ext cx="5745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Что лишнее?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954" y="3601539"/>
            <a:ext cx="2368606" cy="22529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274" y="1343951"/>
            <a:ext cx="2461940" cy="24566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396" y="3944890"/>
            <a:ext cx="2115495" cy="18838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064" y="1680389"/>
            <a:ext cx="2658086" cy="17192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053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226</TotalTime>
  <Words>65</Words>
  <Application>Microsoft Office PowerPoint</Application>
  <PresentationFormat>Широкоэкранный</PresentationFormat>
  <Paragraphs>20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Trebuchet MS</vt:lpstr>
      <vt:lpstr>Wingdings 3</vt:lpstr>
      <vt:lpstr>Аспект</vt:lpstr>
      <vt:lpstr>Инструменты</vt:lpstr>
      <vt:lpstr>Инструменты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Инструменты</dc:title>
  <dc:creator>Home</dc:creator>
  <cp:lastModifiedBy>Home</cp:lastModifiedBy>
  <cp:revision>23</cp:revision>
  <dcterms:created xsi:type="dcterms:W3CDTF">2023-03-26T12:13:49Z</dcterms:created>
  <dcterms:modified xsi:type="dcterms:W3CDTF">2023-03-30T15:22:38Z</dcterms:modified>
</cp:coreProperties>
</file>