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66" r:id="rId3"/>
    <p:sldId id="267" r:id="rId4"/>
    <p:sldId id="265" r:id="rId5"/>
    <p:sldId id="268" r:id="rId6"/>
    <p:sldId id="269" r:id="rId7"/>
    <p:sldId id="277" r:id="rId8"/>
    <p:sldId id="259" r:id="rId9"/>
    <p:sldId id="270" r:id="rId10"/>
    <p:sldId id="276" r:id="rId11"/>
    <p:sldId id="271" r:id="rId12"/>
    <p:sldId id="272" r:id="rId13"/>
    <p:sldId id="273" r:id="rId14"/>
    <p:sldId id="274" r:id="rId15"/>
    <p:sldId id="27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739"/>
    <a:srgbClr val="A5E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635" autoAdjust="0"/>
  </p:normalViewPr>
  <p:slideViewPr>
    <p:cSldViewPr>
      <p:cViewPr varScale="1">
        <p:scale>
          <a:sx n="72" d="100"/>
          <a:sy n="72" d="100"/>
        </p:scale>
        <p:origin x="8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A0CBB-74A0-4D23-8641-DB12445EA3F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CBC6-6C05-44F8-B29A-234377C2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1.png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29.png"/><Relationship Id="rId5" Type="http://schemas.openxmlformats.org/officeDocument/2006/relationships/image" Target="../media/image32.jpeg"/><Relationship Id="rId10" Type="http://schemas.openxmlformats.org/officeDocument/2006/relationships/slide" Target="slide12.xml"/><Relationship Id="rId4" Type="http://schemas.openxmlformats.org/officeDocument/2006/relationships/image" Target="../media/image19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2.jpeg"/><Relationship Id="rId4" Type="http://schemas.openxmlformats.org/officeDocument/2006/relationships/image" Target="../media/image50.pn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etsad-shop.ru/images/thumbnails/150/150/detailed/18/978-5-86775-323-8-2.jpg" TargetMode="External"/><Relationship Id="rId13" Type="http://schemas.openxmlformats.org/officeDocument/2006/relationships/hyperlink" Target="http://iplayer.fm/song/73137039/tanec_-_igra_-_Parovozik_CHuh-chuh" TargetMode="External"/><Relationship Id="rId3" Type="http://schemas.openxmlformats.org/officeDocument/2006/relationships/hyperlink" Target="http://fs00.infourok.ru/images/doc/137/160001/hello_html_52e0b001.png" TargetMode="External"/><Relationship Id="rId7" Type="http://schemas.openxmlformats.org/officeDocument/2006/relationships/hyperlink" Target="http://bnh.com.ua/wp-content/uploads/2015/04/400px-klukva.jpg" TargetMode="External"/><Relationship Id="rId12" Type="http://schemas.openxmlformats.org/officeDocument/2006/relationships/hyperlink" Target="http://www.doktorpapa.ru/blog/wp-content/uploads/2010/05/par01.jpg" TargetMode="External"/><Relationship Id="rId2" Type="http://schemas.openxmlformats.org/officeDocument/2006/relationships/hyperlink" Target="http://1.bp.blogspot.com/-5tcysRhDfe4/TjKwLwQt4wI/AAAAAAAAA2Y/ULA4FC6N5eQ/s1600/cute_cartoon_hungry_wolf_photosculpture-p153276257853102927qdjh_4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ke-crimea.com/blog/wp-content/uploads/2014/10/771.png" TargetMode="External"/><Relationship Id="rId11" Type="http://schemas.openxmlformats.org/officeDocument/2006/relationships/hyperlink" Target="http://l-vilim.ru/wp-content/uploads/2015/12/3436.jpg" TargetMode="External"/><Relationship Id="rId5" Type="http://schemas.openxmlformats.org/officeDocument/2006/relationships/hyperlink" Target="http://www.fotosnova.ru/gallery/art/pic/pavelmoscow_DSC00943.JPG" TargetMode="External"/><Relationship Id="rId10" Type="http://schemas.openxmlformats.org/officeDocument/2006/relationships/hyperlink" Target="http://img2.1001golos.ru/ratings/399000/398553/pic1.jpg" TargetMode="External"/><Relationship Id="rId4" Type="http://schemas.openxmlformats.org/officeDocument/2006/relationships/hyperlink" Target="http://www.fotosnova.ru/gallery/art/gallery_pavelmoscow_DSC00976.JPG" TargetMode="External"/><Relationship Id="rId9" Type="http://schemas.openxmlformats.org/officeDocument/2006/relationships/hyperlink" Target="http://okartinkah.ru/img/ovoschi-i-frukty-kartinki-dlya-detey-1601/ovoschi-i-frukty-kartinki-dlya-detey-4.jpg" TargetMode="External"/><Relationship Id="rId14" Type="http://schemas.openxmlformats.org/officeDocument/2006/relationships/hyperlink" Target="http://ped-kopilka.ru/blogs/elena-anatolevna-kovaleva/zagadki-o-geometricheskih-figurah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&#1048;&#1083;&#1100;&#1103;&#1089;\Desktop\&#1079;&#1074;&#1091;&#1082;&#1080;%20%20-%20%20&#1083;&#1077;&#1089;&#1072;.mp3" TargetMode="External"/><Relationship Id="rId1" Type="http://schemas.openxmlformats.org/officeDocument/2006/relationships/audio" Target="file:///C:\Users\User\Documents\&#1074;&#1099;&#1093;&#1086;&#1076;%20&#1083;&#1080;&#1089;&#1099;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" Target="slide10.xm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gif"/><Relationship Id="rId7" Type="http://schemas.openxmlformats.org/officeDocument/2006/relationships/image" Target="../media/image13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Ильяс\Desktop\список сборной Р.Б\Detskie_kartinki_dlya_fona_11_05182724-1024x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5" y="14949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6510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dirty="0"/>
              <a:t>Подготовила: воспитатель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/>
              <a:t>Шаймухаметова</a:t>
            </a:r>
            <a:r>
              <a:rPr lang="ru-RU" sz="3200" dirty="0"/>
              <a:t> Д.К.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1952" y="548680"/>
            <a:ext cx="8229600" cy="3380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/>
          </a:p>
          <a:p>
            <a:pPr algn="ctr">
              <a:spcBef>
                <a:spcPct val="0"/>
              </a:spcBef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«Рябинушка»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с.Старобалтачево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400" b="1" dirty="0"/>
              <a:t>Занятие в 1 младшей группе по математике «Гномики»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/>
              <a:t>с применением ИКТ </a:t>
            </a:r>
            <a:endParaRPr lang="ru-RU" sz="4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Рисунок3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6215082"/>
            <a:ext cx="1506579" cy="493421"/>
          </a:xfrm>
          <a:prstGeom prst="rect">
            <a:avLst/>
          </a:prstGeom>
        </p:spPr>
      </p:pic>
      <p:pic>
        <p:nvPicPr>
          <p:cNvPr id="5" name="Рисунок 4" descr="Рисунок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6215082"/>
            <a:ext cx="1506579" cy="493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с\Desktop\список сборной Р.Б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500958" y="6357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_onion-re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857364"/>
            <a:ext cx="2047876" cy="2047876"/>
          </a:xfrm>
          <a:prstGeom prst="rect">
            <a:avLst/>
          </a:prstGeom>
        </p:spPr>
      </p:pic>
      <p:pic>
        <p:nvPicPr>
          <p:cNvPr id="4" name="Рисунок 3" descr="kapu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14818"/>
            <a:ext cx="2351234" cy="2089986"/>
          </a:xfrm>
          <a:prstGeom prst="rect">
            <a:avLst/>
          </a:prstGeom>
        </p:spPr>
      </p:pic>
      <p:pic>
        <p:nvPicPr>
          <p:cNvPr id="5" name="Picture 18" descr="http://l-vilim.ru/wp-content/uploads/2015/12/3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902731"/>
            <a:ext cx="1512168" cy="1955269"/>
          </a:xfrm>
          <a:prstGeom prst="rect">
            <a:avLst/>
          </a:prstGeom>
          <a:noFill/>
        </p:spPr>
      </p:pic>
      <p:pic>
        <p:nvPicPr>
          <p:cNvPr id="6" name="Рисунок 5" descr="da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3643314"/>
            <a:ext cx="2138368" cy="2138368"/>
          </a:xfrm>
          <a:prstGeom prst="rect">
            <a:avLst/>
          </a:prstGeom>
        </p:spPr>
      </p:pic>
      <p:pic>
        <p:nvPicPr>
          <p:cNvPr id="7" name="Рисунок 6" descr="chesnok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3071810"/>
            <a:ext cx="2700344" cy="1747281"/>
          </a:xfrm>
          <a:prstGeom prst="rect">
            <a:avLst/>
          </a:prstGeom>
        </p:spPr>
      </p:pic>
      <p:pic>
        <p:nvPicPr>
          <p:cNvPr id="8" name="Рисунок 7" descr="morkovk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45633">
            <a:off x="3859642" y="822264"/>
            <a:ext cx="2246732" cy="2867025"/>
          </a:xfrm>
          <a:prstGeom prst="rect">
            <a:avLst/>
          </a:prstGeom>
        </p:spPr>
      </p:pic>
      <p:pic>
        <p:nvPicPr>
          <p:cNvPr id="9" name="Picture 16" descr="http://img.espicture.ru/12/kartinki-ovoyscheyy--po-otdelymnosti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1071546"/>
            <a:ext cx="2500330" cy="17967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285728"/>
            <a:ext cx="6143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Найдите среди овощей баклажаны</a:t>
            </a:r>
          </a:p>
        </p:txBody>
      </p:sp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7643834" y="6286520"/>
            <a:ext cx="928694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14290"/>
            <a:ext cx="857256" cy="1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3924" y="285728"/>
            <a:ext cx="3736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Найдите среди геометрических фигур квадраты</a:t>
            </a:r>
          </a:p>
        </p:txBody>
      </p:sp>
      <p:pic>
        <p:nvPicPr>
          <p:cNvPr id="1026" name="Picture 2" descr="C:\Users\Ильяс\Desktop\список сборной Р.Б\3a9640d2cb5025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00" y="1785926"/>
            <a:ext cx="3571900" cy="1428760"/>
          </a:xfrm>
          <a:prstGeom prst="rect">
            <a:avLst/>
          </a:prstGeom>
          <a:noFill/>
        </p:spPr>
      </p:pic>
      <p:pic>
        <p:nvPicPr>
          <p:cNvPr id="1027" name="Picture 3" descr="C:\Users\Ильяс\Desktop\список сборной Р.Б\d0bfd0b8d0bed1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2571768" cy="2040270"/>
          </a:xfrm>
          <a:prstGeom prst="rect">
            <a:avLst/>
          </a:prstGeom>
          <a:noFill/>
        </p:spPr>
      </p:pic>
      <p:sp>
        <p:nvSpPr>
          <p:cNvPr id="1031" name="AutoShape 7" descr="C:\Users\%D0%98%D0%BB%D1%8C%D1%8F%D1%81\Desktop\%D1%81%D0%BF%D0%B8%D1%81%D0%BE%D0%BA %D1%81%D0%B1%D0%BE%D1%80%D0%BD%D0%BE%D0%B9 %D0%A0.%D0%91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Ильяс\Desktop\список сборной Р.Б\d0b1d0b5d0b7d18bd0bcd18fd0bdd0bdd18bd0b9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4143380"/>
            <a:ext cx="3143272" cy="2263187"/>
          </a:xfrm>
          <a:prstGeom prst="rect">
            <a:avLst/>
          </a:prstGeom>
          <a:noFill/>
        </p:spPr>
      </p:pic>
      <p:pic>
        <p:nvPicPr>
          <p:cNvPr id="1033" name="Picture 9" descr="C:\Users\Ильяс\Desktop\список сборной Р.Б\59430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72008"/>
            <a:ext cx="2238391" cy="1678793"/>
          </a:xfrm>
          <a:prstGeom prst="rect">
            <a:avLst/>
          </a:prstGeom>
          <a:noFill/>
        </p:spPr>
      </p:pic>
      <p:pic>
        <p:nvPicPr>
          <p:cNvPr id="1034" name="Picture 10" descr="C:\Users\Ильяс\Desktop\список сборной Р.Б\isosceles_triang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1285860"/>
            <a:ext cx="3713988" cy="2857472"/>
          </a:xfrm>
          <a:prstGeom prst="rect">
            <a:avLst/>
          </a:prstGeom>
          <a:noFill/>
        </p:spPr>
      </p:pic>
      <p:pic>
        <p:nvPicPr>
          <p:cNvPr id="1035" name="Picture 11" descr="C:\Users\Ильяс\Desktop\список сборной Р.Б\pink_triangle_by_swamplogger15-d4evpu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286256"/>
            <a:ext cx="2143140" cy="214314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7786710" y="6143644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льяс\Desktop\список сборной Р.Б\dwarf_PNG5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715272" y="214290"/>
            <a:ext cx="1009464" cy="1275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9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Найдите среди геометрических фигур предметы круглой формы</a:t>
            </a:r>
            <a:endParaRPr lang="ru-RU" dirty="0"/>
          </a:p>
        </p:txBody>
      </p:sp>
      <p:pic>
        <p:nvPicPr>
          <p:cNvPr id="4" name="скрипка" descr="ск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71612"/>
            <a:ext cx="2387209" cy="2286016"/>
          </a:xfrm>
          <a:prstGeom prst="rect">
            <a:avLst/>
          </a:prstGeom>
        </p:spPr>
      </p:pic>
      <p:pic>
        <p:nvPicPr>
          <p:cNvPr id="30723" name="Picture 3" descr="C:\Users\Ильяс\Desktop\список сборной Р.Б\sl_622888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85860"/>
            <a:ext cx="2701810" cy="2711942"/>
          </a:xfrm>
          <a:prstGeom prst="rect">
            <a:avLst/>
          </a:prstGeom>
          <a:noFill/>
        </p:spPr>
      </p:pic>
      <p:pic>
        <p:nvPicPr>
          <p:cNvPr id="30724" name="Picture 4" descr="C:\Users\Ильяс\Desktop\список сборной Р.Б\s1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785926"/>
            <a:ext cx="1934237" cy="1928136"/>
          </a:xfrm>
          <a:prstGeom prst="rect">
            <a:avLst/>
          </a:prstGeom>
          <a:noFill/>
        </p:spPr>
      </p:pic>
      <p:pic>
        <p:nvPicPr>
          <p:cNvPr id="30725" name="Picture 5" descr="C:\Users\Ильяс\Desktop\список сборной Р.Б\DG_Color_S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857628"/>
            <a:ext cx="2755392" cy="2743200"/>
          </a:xfrm>
          <a:prstGeom prst="rect">
            <a:avLst/>
          </a:prstGeom>
          <a:noFill/>
        </p:spPr>
      </p:pic>
      <p:pic>
        <p:nvPicPr>
          <p:cNvPr id="30726" name="Picture 6" descr="C:\Users\Ильяс\Desktop\список сборной Р.Б\елки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071942"/>
            <a:ext cx="3000396" cy="2500306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7929586" y="6215082"/>
            <a:ext cx="857256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Ильяс\Desktop\список сборной Р.Б\dwarf_PNG5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786710" y="285728"/>
            <a:ext cx="960911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1500166" y="0"/>
            <a:ext cx="5429288" cy="12859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86388"/>
            <a:ext cx="1928826" cy="13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429264"/>
            <a:ext cx="173419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Ильяс\Desktop\список сборной Р.Б\dwarf_PNG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43702" y="5429264"/>
            <a:ext cx="1921842" cy="1428736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224040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428736"/>
            <a:ext cx="19526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571612"/>
            <a:ext cx="19303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28662" y="2428868"/>
            <a:ext cx="50006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714620"/>
            <a:ext cx="50006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714620"/>
            <a:ext cx="50006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rId8" action="ppaction://hlinksldjump"/>
          </p:cNvPr>
          <p:cNvSpPr/>
          <p:nvPr/>
        </p:nvSpPr>
        <p:spPr>
          <a:xfrm>
            <a:off x="5715008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льяс\Desktop\список сборной Р.Б\depositphotos_116864946-stock-illustration-sketch-drawing-a-gold-ke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286124"/>
            <a:ext cx="1428736" cy="1428736"/>
          </a:xfrm>
          <a:prstGeom prst="rect">
            <a:avLst/>
          </a:prstGeom>
          <a:noFill/>
        </p:spPr>
      </p:pic>
      <p:pic>
        <p:nvPicPr>
          <p:cNvPr id="14" name="Picture 2" descr="C:\Users\Ильяс\Desktop\список сборной Р.Б\depositphotos_116864946-stock-illustration-sketch-drawing-a-gold-ke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357562"/>
            <a:ext cx="1428736" cy="1428736"/>
          </a:xfrm>
          <a:prstGeom prst="rect">
            <a:avLst/>
          </a:prstGeom>
          <a:noFill/>
        </p:spPr>
      </p:pic>
      <p:pic>
        <p:nvPicPr>
          <p:cNvPr id="15" name="Picture 2" descr="C:\Users\Ильяс\Desktop\список сборной Р.Б\depositphotos_116864946-stock-illustration-sketch-drawing-a-gold-ke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429000"/>
            <a:ext cx="142873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9112E-6 L -0.01337 -0.277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4001 L -0.00052 -0.29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4001 L -0.00295 -0.29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Ильяс\Desktop\список сборной Р.Б\s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олна 1"/>
          <p:cNvSpPr/>
          <p:nvPr/>
        </p:nvSpPr>
        <p:spPr>
          <a:xfrm>
            <a:off x="2000232" y="2714620"/>
            <a:ext cx="5429288" cy="12859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ru-RU" dirty="0"/>
              <a:t>Источники с 1 по 11 – картинки, используемые в презентации</a:t>
            </a:r>
          </a:p>
          <a:p>
            <a:pPr marL="514350" indent="-514350">
              <a:buAutoNum type="arabicParenR"/>
            </a:pPr>
            <a:r>
              <a:rPr lang="en-US" dirty="0">
                <a:hlinkClick r:id="rId2"/>
              </a:rPr>
              <a:t>http://1.bp.blogspot.com/-5tcysRhDfe4/TjKwLwQt4wI/AAAAAAAAA2Y/ULA4FC6N5eQ/s1600/cute_cartoon_hungry_wolf_photosculpture-p153276257853102927qdjh_400.jpg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3"/>
              </a:rPr>
              <a:t>http://fs00.infourok.ru/images/doc/137/160001/hello_html_52e0b001.png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4"/>
              </a:rPr>
              <a:t>http://www.fotosnova.ru/gallery/art/gallery_pavelmoscow_DSC00976.JPG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5"/>
              </a:rPr>
              <a:t>http://www.fotosnova.ru/gallery/art/pic/pavelmoscow_DSC00943.JPG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6"/>
              </a:rPr>
              <a:t>http://bike-crimea.com/blog/wp-content/uploads/2014/10/771.png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7"/>
              </a:rPr>
              <a:t>http://bnh.com.ua/wp-content/uploads/2015/04/400px-klukva.jpg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8"/>
              </a:rPr>
              <a:t>https://detsad-shop.ru/images/thumbnails/150/150/detailed/18/978-5-86775-323-8-2.jpg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9"/>
              </a:rPr>
              <a:t>http://okartinkah.ru/img/ovoschi-i-frukty-kartinki-dlya-detey-1601/ovoschi-i-frukty-kartinki-dlya-detey-4.jpg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10"/>
              </a:rPr>
              <a:t>http://img2.1001golos.ru/ratings/399000/398553/pic1.jpg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11"/>
              </a:rPr>
              <a:t>http://l-vilim.ru/wp-content/uploads/2015/12/3436.jpg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en-US" dirty="0">
                <a:hlinkClick r:id="rId12"/>
              </a:rPr>
              <a:t>http://www.doktorpapa.ru/blog/wp-content/uploads/2010/05/par01.jpg</a:t>
            </a: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Детская песня –игра «Паровозик </a:t>
            </a:r>
            <a:r>
              <a:rPr lang="ru-RU" dirty="0" err="1"/>
              <a:t>Чух</a:t>
            </a:r>
            <a:r>
              <a:rPr lang="ru-RU" dirty="0"/>
              <a:t> -</a:t>
            </a:r>
            <a:r>
              <a:rPr lang="ru-RU" dirty="0" err="1"/>
              <a:t>чух</a:t>
            </a:r>
            <a:r>
              <a:rPr lang="ru-RU" dirty="0"/>
              <a:t>…»:  </a:t>
            </a:r>
            <a:r>
              <a:rPr lang="ru-RU" dirty="0">
                <a:hlinkClick r:id="rId13"/>
              </a:rPr>
              <a:t>http://iplayer.fm/song/73137039/tanec_-_igra_-_Parovozik_CHuh-chuh</a:t>
            </a: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Загадки для детей дошкольного возраста: </a:t>
            </a:r>
            <a:r>
              <a:rPr lang="ru-RU" dirty="0">
                <a:hlinkClick r:id="rId14"/>
              </a:rPr>
              <a:t> </a:t>
            </a:r>
            <a:r>
              <a:rPr lang="en-US" dirty="0">
                <a:hlinkClick r:id="rId14"/>
              </a:rPr>
              <a:t>http://ped-kopilka.ru/blogs/elena-anatolevna-kovaleva/zagadki-o-geometricheskih-figurah.html</a:t>
            </a: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с\Desktop\список сборной Р.Б\dwarf_PNG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91494" y="3505702"/>
            <a:ext cx="2652506" cy="335229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2928926" cy="341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914650"/>
            <a:ext cx="2743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7912" y="0"/>
            <a:ext cx="193036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0"/>
            <a:ext cx="2240403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357166"/>
            <a:ext cx="19526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14414" y="2000240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143116"/>
            <a:ext cx="57150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1928802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8" action="ppaction://hlinksldjump"/>
          </p:cNvPr>
          <p:cNvSpPr/>
          <p:nvPr/>
        </p:nvSpPr>
        <p:spPr>
          <a:xfrm>
            <a:off x="6215074" y="6429396"/>
            <a:ext cx="714380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льяс\Desktop\список сборной Р.Б\zima_0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8786873" cy="6357982"/>
          </a:xfrm>
          <a:prstGeom prst="rect">
            <a:avLst/>
          </a:prstGeom>
          <a:noFill/>
        </p:spPr>
      </p:pic>
      <p:pic>
        <p:nvPicPr>
          <p:cNvPr id="3" name="Рисунок 2" descr="Рисунок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6215082"/>
            <a:ext cx="1506579" cy="493421"/>
          </a:xfrm>
          <a:prstGeom prst="rect">
            <a:avLst/>
          </a:prstGeom>
        </p:spPr>
      </p:pic>
      <p:pic>
        <p:nvPicPr>
          <p:cNvPr id="4" name="выход лис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вуки  -  лес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4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9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 rot="5400000">
            <a:off x="3821913" y="2250261"/>
            <a:ext cx="5143512" cy="1071570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 rot="5400000">
            <a:off x="250001" y="1393017"/>
            <a:ext cx="3000396" cy="642942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14818"/>
            <a:ext cx="19287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Волна 8"/>
          <p:cNvSpPr/>
          <p:nvPr/>
        </p:nvSpPr>
        <p:spPr>
          <a:xfrm rot="5175742">
            <a:off x="1876368" y="2147573"/>
            <a:ext cx="4319310" cy="504940"/>
          </a:xfrm>
          <a:prstGeom prst="wave">
            <a:avLst>
              <a:gd name="adj1" fmla="val 20000"/>
              <a:gd name="adj2" fmla="val -5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072330" y="6143644"/>
            <a:ext cx="92869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олна 5"/>
          <p:cNvSpPr/>
          <p:nvPr/>
        </p:nvSpPr>
        <p:spPr>
          <a:xfrm rot="5400000">
            <a:off x="2107389" y="1750207"/>
            <a:ext cx="4429156" cy="1643074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 rot="5175742">
            <a:off x="-17998" y="1139996"/>
            <a:ext cx="2754359" cy="1112486"/>
          </a:xfrm>
          <a:prstGeom prst="wave">
            <a:avLst>
              <a:gd name="adj1" fmla="val 20000"/>
              <a:gd name="adj2" fmla="val -5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волна 7"/>
          <p:cNvSpPr/>
          <p:nvPr/>
        </p:nvSpPr>
        <p:spPr>
          <a:xfrm rot="5400000">
            <a:off x="-285784" y="2643182"/>
            <a:ext cx="5286412" cy="428628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14554"/>
            <a:ext cx="2743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929586" y="6143644"/>
            <a:ext cx="785818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 rot="5175742">
            <a:off x="-15799" y="1401341"/>
            <a:ext cx="4319310" cy="2010223"/>
          </a:xfrm>
          <a:prstGeom prst="wave">
            <a:avLst>
              <a:gd name="adj1" fmla="val 20000"/>
              <a:gd name="adj2" fmla="val -5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/>
          <p:cNvSpPr/>
          <p:nvPr/>
        </p:nvSpPr>
        <p:spPr>
          <a:xfrm rot="5400000">
            <a:off x="2750331" y="2464587"/>
            <a:ext cx="5572164" cy="1071570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 rot="5400000">
            <a:off x="2571736" y="1643050"/>
            <a:ext cx="3071834" cy="35719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Ильяс\Desktop\список сборной Р.Б\dwarf_PNG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14620"/>
            <a:ext cx="2656672" cy="3357562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072462" y="6215082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Помогите  собрать большие яблоки на большую тарелку, а маленькие яблоки на маленькую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57158" y="5643578"/>
            <a:ext cx="3960440" cy="792088"/>
            <a:chOff x="683568" y="5661248"/>
            <a:chExt cx="3960440" cy="792088"/>
          </a:xfrm>
        </p:grpSpPr>
        <p:sp>
          <p:nvSpPr>
            <p:cNvPr id="11" name="Овал 10"/>
            <p:cNvSpPr/>
            <p:nvPr/>
          </p:nvSpPr>
          <p:spPr>
            <a:xfrm>
              <a:off x="683568" y="5661248"/>
              <a:ext cx="3960440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547664" y="5949280"/>
              <a:ext cx="2304256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57818" y="5357826"/>
            <a:ext cx="2928958" cy="649212"/>
            <a:chOff x="683568" y="5661248"/>
            <a:chExt cx="3960440" cy="792088"/>
          </a:xfrm>
        </p:grpSpPr>
        <p:sp>
          <p:nvSpPr>
            <p:cNvPr id="14" name="Овал 13"/>
            <p:cNvSpPr/>
            <p:nvPr/>
          </p:nvSpPr>
          <p:spPr>
            <a:xfrm>
              <a:off x="683568" y="5661248"/>
              <a:ext cx="3960440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547664" y="5949280"/>
              <a:ext cx="2304256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 descr="2_ap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1714512" cy="1806034"/>
          </a:xfrm>
          <a:prstGeom prst="rect">
            <a:avLst/>
          </a:prstGeom>
        </p:spPr>
      </p:pic>
      <p:pic>
        <p:nvPicPr>
          <p:cNvPr id="4" name="Рисунок 3" descr="2_ap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928802"/>
            <a:ext cx="1714512" cy="1806034"/>
          </a:xfrm>
          <a:prstGeom prst="rect">
            <a:avLst/>
          </a:prstGeom>
        </p:spPr>
      </p:pic>
      <p:pic>
        <p:nvPicPr>
          <p:cNvPr id="5" name="Рисунок 4" descr="2_ap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286124"/>
            <a:ext cx="1143008" cy="1204023"/>
          </a:xfrm>
          <a:prstGeom prst="rect">
            <a:avLst/>
          </a:prstGeom>
        </p:spPr>
      </p:pic>
      <p:pic>
        <p:nvPicPr>
          <p:cNvPr id="7" name="Рисунок 6" descr="2_ap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357430"/>
            <a:ext cx="1104152" cy="1163092"/>
          </a:xfrm>
          <a:prstGeom prst="rect">
            <a:avLst/>
          </a:prstGeom>
        </p:spPr>
      </p:pic>
      <p:pic>
        <p:nvPicPr>
          <p:cNvPr id="9" name="Рисунок 8" descr="2_ap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43050"/>
            <a:ext cx="928694" cy="978268"/>
          </a:xfrm>
          <a:prstGeom prst="rect">
            <a:avLst/>
          </a:prstGeom>
        </p:spPr>
      </p:pic>
      <p:pic>
        <p:nvPicPr>
          <p:cNvPr id="8" name="Рисунок 7" descr="2_ap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3357562"/>
            <a:ext cx="1071570" cy="112877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000132" cy="14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право 16">
            <a:hlinkClick r:id="rId4" action="ppaction://hlinksldjump"/>
          </p:cNvPr>
          <p:cNvSpPr/>
          <p:nvPr/>
        </p:nvSpPr>
        <p:spPr>
          <a:xfrm>
            <a:off x="7786710" y="6215082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6559E-6 L -0.34653 0.3462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6549E-6 L -0.00799 0.46161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5754E-6 L 0.45677 0.18871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071E-6 L -0.07864 0.22016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716E-6 L 0.14167 0.43015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89177E-6 L 0.32292 0.35661 " pathEditMode="relative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35256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Выберите любимую еду зайчика</a:t>
            </a:r>
          </a:p>
        </p:txBody>
      </p:sp>
      <p:pic>
        <p:nvPicPr>
          <p:cNvPr id="36" name="Picture 2" descr="http://fs00.infourok.ru/images/doc/137/160001/hello_html_52e0b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14554"/>
            <a:ext cx="2659736" cy="3286148"/>
          </a:xfrm>
          <a:prstGeom prst="rect">
            <a:avLst/>
          </a:prstGeom>
          <a:noFill/>
        </p:spPr>
      </p:pic>
      <p:sp>
        <p:nvSpPr>
          <p:cNvPr id="42" name="Стрелка вправо 41">
            <a:hlinkClick r:id="rId3" action="ppaction://hlinksldjump"/>
          </p:cNvPr>
          <p:cNvSpPr/>
          <p:nvPr/>
        </p:nvSpPr>
        <p:spPr>
          <a:xfrm>
            <a:off x="7572396" y="6215058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786322"/>
            <a:ext cx="1214446" cy="176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5134">
            <a:off x="2048435" y="5521470"/>
            <a:ext cx="1763713" cy="8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123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071546"/>
            <a:ext cx="2764628" cy="1785950"/>
          </a:xfrm>
          <a:prstGeom prst="rect">
            <a:avLst/>
          </a:prstGeom>
        </p:spPr>
      </p:pic>
      <p:pic>
        <p:nvPicPr>
          <p:cNvPr id="9" name="Рисунок 8" descr="kapust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4768014"/>
            <a:ext cx="2351234" cy="2089986"/>
          </a:xfrm>
          <a:prstGeom prst="rect">
            <a:avLst/>
          </a:prstGeom>
        </p:spPr>
      </p:pic>
      <p:pic>
        <p:nvPicPr>
          <p:cNvPr id="10" name="Рисунок 9" descr="tenfoods-tomat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643182"/>
            <a:ext cx="1838325" cy="1905000"/>
          </a:xfrm>
          <a:prstGeom prst="rect">
            <a:avLst/>
          </a:prstGeom>
        </p:spPr>
      </p:pic>
      <p:pic>
        <p:nvPicPr>
          <p:cNvPr id="11" name="Рисунок 10" descr="0_88b24_853e9bf8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2857496"/>
            <a:ext cx="2359434" cy="1752141"/>
          </a:xfrm>
          <a:prstGeom prst="rect">
            <a:avLst/>
          </a:prstGeom>
        </p:spPr>
      </p:pic>
      <p:pic>
        <p:nvPicPr>
          <p:cNvPr id="12" name="Picture 12" descr="http://betasadovod.ru/img5/gruzd-dubovy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1500174"/>
            <a:ext cx="1656184" cy="1495673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710" y="500042"/>
            <a:ext cx="1000132" cy="14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ша\Downloads\iva_item_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3622684" cy="2717013"/>
          </a:xfrm>
          <a:prstGeom prst="rect">
            <a:avLst/>
          </a:prstGeom>
          <a:noFill/>
        </p:spPr>
      </p:pic>
      <p:pic>
        <p:nvPicPr>
          <p:cNvPr id="5" name="Рисунок 4" descr="0_1864b_e2c62d6b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805359"/>
            <a:ext cx="3085258" cy="2052641"/>
          </a:xfrm>
          <a:prstGeom prst="rect">
            <a:avLst/>
          </a:prstGeom>
        </p:spPr>
      </p:pic>
      <p:pic>
        <p:nvPicPr>
          <p:cNvPr id="7" name="Рисунок 6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919423"/>
            <a:ext cx="2641113" cy="1938577"/>
          </a:xfrm>
          <a:prstGeom prst="rect">
            <a:avLst/>
          </a:prstGeom>
        </p:spPr>
      </p:pic>
      <p:pic>
        <p:nvPicPr>
          <p:cNvPr id="8" name="Рисунок 7" descr="0_78022_3d527f0f_l.jpg-269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143248"/>
            <a:ext cx="1852616" cy="2066114"/>
          </a:xfrm>
          <a:prstGeom prst="rect">
            <a:avLst/>
          </a:prstGeom>
        </p:spPr>
      </p:pic>
      <p:pic>
        <p:nvPicPr>
          <p:cNvPr id="9" name="Рисунок 8" descr="limo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000372"/>
            <a:ext cx="3107517" cy="2071678"/>
          </a:xfrm>
          <a:prstGeom prst="rect">
            <a:avLst/>
          </a:prstGeom>
        </p:spPr>
      </p:pic>
      <p:pic>
        <p:nvPicPr>
          <p:cNvPr id="11" name="Рисунок 10" descr="2_appl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4733920"/>
            <a:ext cx="2016441" cy="1909790"/>
          </a:xfrm>
          <a:prstGeom prst="rect">
            <a:avLst/>
          </a:prstGeom>
        </p:spPr>
      </p:pic>
      <p:pic>
        <p:nvPicPr>
          <p:cNvPr id="12" name="Рисунок 11" descr="plu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4" y="3000372"/>
            <a:ext cx="2461660" cy="18954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8662" y="285728"/>
            <a:ext cx="6858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Соберите в корзину овощи и фрукты желтого цвета</a:t>
            </a: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072462" y="6286520"/>
            <a:ext cx="785786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14290"/>
            <a:ext cx="857256" cy="1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58 -0.08834 L 0.26718 -0.44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9325E-6 L -0.32274 -0.36702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927E-6 L -0.34653 -0.58742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335</Words>
  <Application>Microsoft Office PowerPoint</Application>
  <PresentationFormat>Экран (4:3)</PresentationFormat>
  <Paragraphs>33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Подготовила: воспитатель  Шаймухаметова Д.К.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любимую еду зайчика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Динара Шаймухаметова</cp:lastModifiedBy>
  <cp:revision>112</cp:revision>
  <dcterms:created xsi:type="dcterms:W3CDTF">2016-02-21T13:11:16Z</dcterms:created>
  <dcterms:modified xsi:type="dcterms:W3CDTF">2023-03-13T16:23:23Z</dcterms:modified>
</cp:coreProperties>
</file>