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31640" y="332656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009900">
                      <a:alpha val="50000"/>
                    </a:srgbClr>
                  </a:prstShdw>
                </a:effectLst>
                <a:latin typeface="Arial"/>
                <a:cs typeface="Arial"/>
              </a:rPr>
              <a:t>городецкая роспись</a:t>
            </a:r>
            <a:endParaRPr lang="ru-RU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00990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032250" cy="345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2348880"/>
            <a:ext cx="47525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latin typeface="Monotype Corsiva" pitchFamily="66" charset="0"/>
              </a:rPr>
              <a:t>О</a:t>
            </a:r>
            <a:r>
              <a:rPr lang="ru-RU" sz="3200" smtClean="0">
                <a:latin typeface="Monotype Corsiva" pitchFamily="66" charset="0"/>
              </a:rPr>
              <a:t>ОД </a:t>
            </a:r>
            <a:r>
              <a:rPr lang="ru-RU" sz="3200" dirty="0" smtClean="0">
                <a:latin typeface="Monotype Corsiva" pitchFamily="66" charset="0"/>
              </a:rPr>
              <a:t>по изобразительному искусству в старшей группе</a:t>
            </a:r>
          </a:p>
          <a:p>
            <a:pPr>
              <a:spcBef>
                <a:spcPct val="50000"/>
              </a:spcBef>
            </a:pPr>
            <a:endParaRPr lang="ru-RU" sz="3200" dirty="0" smtClean="0"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endParaRPr lang="ru-RU" sz="3200" dirty="0" smtClean="0"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3200" dirty="0" smtClean="0">
                <a:latin typeface="Monotype Corsiva" pitchFamily="66" charset="0"/>
              </a:rPr>
              <a:t>Подготовила воспитатель </a:t>
            </a:r>
            <a:r>
              <a:rPr lang="ru-RU" sz="3200" dirty="0" err="1" smtClean="0">
                <a:latin typeface="Monotype Corsiva" pitchFamily="66" charset="0"/>
              </a:rPr>
              <a:t>Гизамова</a:t>
            </a:r>
            <a:r>
              <a:rPr lang="ru-RU" sz="3200" dirty="0" smtClean="0">
                <a:latin typeface="Monotype Corsiva" pitchFamily="66" charset="0"/>
              </a:rPr>
              <a:t> Альбина </a:t>
            </a:r>
            <a:r>
              <a:rPr lang="ru-RU" sz="3200" dirty="0" err="1" smtClean="0">
                <a:latin typeface="Monotype Corsiva" pitchFamily="66" charset="0"/>
              </a:rPr>
              <a:t>Ринатовна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620713"/>
            <a:ext cx="3598862" cy="237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571500"/>
            <a:ext cx="3544888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C:\Users\карпов\Desktop\ГОРОДЕЦ\сканирование00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2" y="3789363"/>
            <a:ext cx="4075361" cy="2599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501008"/>
            <a:ext cx="2383635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980728"/>
            <a:ext cx="6336704" cy="4951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5" descr="C:\Users\карпов\Desktop\ГОРОДЕЦ\сканирование0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052736"/>
            <a:ext cx="3402471" cy="4538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6" descr="C:\Users\карпов\Desktop\ГОРОДЕЦ\сканирование00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1052736"/>
            <a:ext cx="3296855" cy="4549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04664"/>
            <a:ext cx="2926030" cy="4293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354513"/>
            <a:ext cx="5157788" cy="23812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79912" y="404664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C3300"/>
                </a:solidFill>
                <a:latin typeface="Monotype Corsiva" pitchFamily="66" charset="0"/>
              </a:rPr>
              <a:t>Никогда ни с кем не спутаешь вороного городецкого чудо-коня, изображенного всегда в профиль с поджатой крючком ногой, с лебединой выгнутой шеей. А цветы? Городецкие розаны — их там называют купавками --— фантастической окраски и такой живой упругости, что кажется, бутоны вот-вот лопнут, раскроются…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endParaRPr lang="ru-RU" sz="2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4" descr="C:\Users\карпов\Desktop\ГОРОДЕЦ\сканирование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052736"/>
            <a:ext cx="6840760" cy="4573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8" descr="C:\Users\карпов\Desktop\ГОРОДЕЦ\сканирование0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484784"/>
            <a:ext cx="7734724" cy="320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59632" y="4941168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подмалёвок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4941168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оттенёвка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486916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разживка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9" descr="C:\Users\карпов\Desktop\ГОРОДЕЦ\сканирование0017 - копия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620688"/>
            <a:ext cx="6336703" cy="195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0" descr="C:\Users\карпов\Desktop\ГОРОДЕЦ\сканирование00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3861048"/>
            <a:ext cx="5615702" cy="1746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99592" y="2852936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подмалёвок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2852936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оттенёвка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2852936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разживка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7" descr="C:\Users\карпов\Desktop\ГОРОДЕЦ\сканирование0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196752"/>
            <a:ext cx="4521026" cy="1689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8" descr="C:\Users\карпов\Desktop\ГОРОДЕЦ\сканирование0019 - копия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3212976"/>
            <a:ext cx="4745137" cy="1752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9" descr="C:\Users\карпов\Desktop\ГОРОДЕЦ\сканирование00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5301208"/>
            <a:ext cx="5184486" cy="1367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47196" y="404664"/>
            <a:ext cx="5820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Варианты выполнения мотива «купавка»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9" descr="C:\Users\карпов\Desktop\ГОРОДЕЦ\сканирование0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692696"/>
            <a:ext cx="7485707" cy="1583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0" descr="C:\Users\карпов\Desktop\ГОРОДЕЦ\сканирование0020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3717032"/>
            <a:ext cx="7233337" cy="1893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835696" y="5877272"/>
            <a:ext cx="5726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Варианты выполнения мотива «листок»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420888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подмалёвок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2420888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оттенёвка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492896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разживка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7" descr="C:\Users\карпов\Desktop\ГОРОДЕЦ\сканирование0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764704"/>
            <a:ext cx="2500312" cy="3538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8" descr="C:\Users\карпов\Desktop\ГОРОДЕЦ\сканирование00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2924944"/>
            <a:ext cx="2520280" cy="346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9" descr="C:\Users\карпов\Desktop\ГОРОДЕЦ\сканирование00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764704"/>
            <a:ext cx="2481833" cy="345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302764" y="836712"/>
            <a:ext cx="2667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 smtClean="0">
                <a:solidFill>
                  <a:srgbClr val="FF3300"/>
                </a:solidFill>
                <a:latin typeface="Monotype Corsiva" pitchFamily="66" charset="0"/>
              </a:rPr>
              <a:t>Работы детей</a:t>
            </a:r>
            <a:endParaRPr lang="ru-RU" sz="3600" dirty="0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053" y="-57360"/>
            <a:ext cx="9185053" cy="6915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4008" y="332656"/>
            <a:ext cx="41044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Родина городецкой живописи, а точнее, росписи по дереву— старинный волжский город. И в Городце и во многих окрестных деревнях, прильнувших к речке </a:t>
            </a:r>
            <a:r>
              <a:rPr lang="ru-RU" sz="2800" dirty="0" err="1" smtClean="0">
                <a:latin typeface="Monotype Corsiva" pitchFamily="66" charset="0"/>
              </a:rPr>
              <a:t>Узоле</a:t>
            </a:r>
            <a:r>
              <a:rPr lang="ru-RU" sz="2800" dirty="0" smtClean="0">
                <a:latin typeface="Monotype Corsiva" pitchFamily="66" charset="0"/>
              </a:rPr>
              <a:t>, мастеровые люди издавна славились умением плести деревянное кружево. Богатейшая резьба украшала избы—ладные да высокие, прялки, посуду, игрушки. 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Picture 5" descr="6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743325" cy="2808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gorod_master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3727450" cy="2582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08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260648"/>
            <a:ext cx="2390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smtClean="0">
                <a:solidFill>
                  <a:srgbClr val="FF3300"/>
                </a:solidFill>
                <a:latin typeface="Monotype Corsiva" pitchFamily="66" charset="0"/>
              </a:rPr>
              <a:t>Работы детей</a:t>
            </a:r>
            <a:endParaRPr lang="ru-RU" sz="3200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4" name="Picture 4" descr="http://content.foto.mail.ru/mail/karpova.1976/231/i-2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052736"/>
            <a:ext cx="3995489" cy="2996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8" descr="http://content.foto.mail.ru/mail/karpova.1976/231/i-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3897312" cy="2922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 descr="D:\занятия\картинки для презентаций\87783474_File1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4664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263" y="0"/>
            <a:ext cx="9171263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0688"/>
            <a:ext cx="7008812" cy="5256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692696"/>
            <a:ext cx="2952328" cy="4079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2204864"/>
            <a:ext cx="435540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13068"/>
          </a:xfrm>
          <a:prstGeom prst="rect">
            <a:avLst/>
          </a:prstGeom>
          <a:noFill/>
        </p:spPr>
      </p:pic>
      <p:pic>
        <p:nvPicPr>
          <p:cNvPr id="3" name="Picture 6" descr="C:\Users\карпов\Desktop\ГОРОДЕЦ\1414_lg_6618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836712"/>
            <a:ext cx="3025080" cy="5893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7" descr="C:\Users\карпов\Desktop\ГОРОДЕЦ\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836712"/>
            <a:ext cx="2736304" cy="5847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23928" y="188640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Прялки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7" descr="C:\Users\карпов\Desktop\ГОРОДЕЦ\сканирование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548680"/>
            <a:ext cx="3593293" cy="3797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8" descr="C:\Users\карпов\Desktop\ГОРОДЕЦ\сканирование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1700808"/>
            <a:ext cx="3613216" cy="3623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4725144"/>
            <a:ext cx="3857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Эскизы росписи «Свидание»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5589240"/>
            <a:ext cx="3682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Эскизы росписи «Свадьба»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Рисунок 5" descr="0_5a29b_31acac52_X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47864" y="404664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355976" y="5229200"/>
            <a:ext cx="23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Детская мебель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260648"/>
            <a:ext cx="5378921" cy="5377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6165304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Конь -качалка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9000"/>
            <a:ext cx="4075113" cy="306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3649662" cy="3529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01008"/>
            <a:ext cx="2376488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157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карпов</dc:creator>
  <cp:lastModifiedBy>Пользователь Windows</cp:lastModifiedBy>
  <cp:revision>17</cp:revision>
  <dcterms:created xsi:type="dcterms:W3CDTF">2013-04-15T17:24:50Z</dcterms:created>
  <dcterms:modified xsi:type="dcterms:W3CDTF">2021-10-19T10:13:01Z</dcterms:modified>
</cp:coreProperties>
</file>