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2" r:id="rId3"/>
    <p:sldId id="259" r:id="rId4"/>
    <p:sldId id="269" r:id="rId5"/>
    <p:sldId id="257" r:id="rId6"/>
    <p:sldId id="258" r:id="rId7"/>
    <p:sldId id="270" r:id="rId8"/>
    <p:sldId id="261" r:id="rId9"/>
    <p:sldId id="262" r:id="rId10"/>
    <p:sldId id="263" r:id="rId11"/>
    <p:sldId id="266" r:id="rId12"/>
    <p:sldId id="265" r:id="rId13"/>
    <p:sldId id="271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33"/>
    <a:srgbClr val="0000FF"/>
    <a:srgbClr val="660066"/>
    <a:srgbClr val="99FF3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62C4FF-8FFB-4279-B469-5E92400BE80A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05D9EE-3425-4B61-9F34-928F4F11B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6B31-E204-4679-BC77-29B4FAA0A6B2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443D8-BC8F-4D71-8510-F5FCA0B68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206E-3125-4822-81A6-C398BFD9A9B4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D116-820E-472D-BCBA-F1A8FFF23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4D77-6D43-460B-828D-4DC47563F963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E2DC-F7E1-4B5E-B3A3-42469F7B6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FB721-85F8-40C0-91B3-53FDB5E38D67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3C923-9C61-49D2-9315-579CF4B1D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D55A-92F7-4942-9A57-924F35727F1D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68F6B-DB3B-46EC-9A5F-5651CC264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889A-9FC3-49A9-B553-2FF6983E2608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B908E-AC9C-45E3-B541-056663198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52C6-A128-4789-B0E1-04FF9BE59DA1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1B32-688F-437B-BE30-8AAC50D5A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FEF2-893F-4DB4-958C-A349125886A9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1AE4-7984-4EEA-974A-7950AC21E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77674-FB82-47C0-8089-B074B91AB47F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74BD8-DA9E-49DA-AA0A-E836A9103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AE5B-9655-47D8-BD8E-311484D44036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F5D54-5F98-4567-AA34-5E152E972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91566-D2AB-4491-BD59-4FC3F6D67B11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2915-3266-4B68-8A61-9107741B5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E83435-9108-4D7E-AF0B-76B21AE5B724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509115-ECD2-4FBB-BC4F-ECA5A1897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75" r:id="rId4"/>
    <p:sldLayoutId id="2147483781" r:id="rId5"/>
    <p:sldLayoutId id="2147483776" r:id="rId6"/>
    <p:sldLayoutId id="2147483782" r:id="rId7"/>
    <p:sldLayoutId id="2147483783" r:id="rId8"/>
    <p:sldLayoutId id="2147483784" r:id="rId9"/>
    <p:sldLayoutId id="2147483777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7"/>
            <a:ext cx="7786742" cy="157163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Презентация к занятию по сказке Л.Н. Толстого «Белка и волк»</a:t>
            </a:r>
            <a:br>
              <a:rPr lang="ru-RU" dirty="0" smtClean="0"/>
            </a:br>
            <a:r>
              <a:rPr lang="ru-RU" sz="2200" b="1" dirty="0" smtClean="0"/>
              <a:t>Автоматизация звука ( Л ) в прозаическом тексте </a:t>
            </a:r>
            <a:endParaRPr lang="ru-RU" sz="2200" dirty="0" smtClean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0" y="3571875"/>
            <a:ext cx="5429250" cy="1571625"/>
          </a:xfrm>
        </p:spPr>
        <p:txBody>
          <a:bodyPr/>
          <a:lstStyle/>
          <a:p>
            <a:pPr algn="r" eaLnBrk="1" hangingPunct="1"/>
            <a:r>
              <a:rPr lang="ru-RU" b="1" smtClean="0">
                <a:solidFill>
                  <a:srgbClr val="002060"/>
                </a:solidFill>
                <a:latin typeface="Constantia" pitchFamily="18" charset="0"/>
              </a:rPr>
              <a:t>Методическая разработка для педагогов дошкольных учреждений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214313"/>
            <a:ext cx="821531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детский сад комбинированного вида № 24                                     ст. Старотитаровской Муниципального образования Темрюкский район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75" y="5429250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 О. А. Степанченко</a:t>
            </a:r>
          </a:p>
          <a:p>
            <a:pPr algn="ctr">
              <a:defRPr/>
            </a:pPr>
            <a:r>
              <a:rPr lang="ru-RU" alt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10246" name="Рисунок 1" descr="http://ocka3ke.ru/sites/default/files/styles/large_tale/public/belka_i_volk_1.jpg?itok=_2I6R17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071813"/>
            <a:ext cx="27146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http://ocka3ke.ru/sites/default/files/styles/large_tale/public/belka_i_volk_1.jpg?itok=_2I6R17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1038" y="409575"/>
            <a:ext cx="7724775" cy="58959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5733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66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660066"/>
                </a:solidFill>
                <a:latin typeface="Comic Sans MS" pitchFamily="66" charset="0"/>
              </a:rPr>
            </a:br>
            <a:endParaRPr lang="ru-RU" dirty="0" smtClean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20483" name="Рисунок 1" descr="https://pda.litres.ru/static/bookimages/26/23/25/26232584.bin.dir/h/i_01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9763" y="1357313"/>
            <a:ext cx="7932737" cy="500062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43"/>
            <a:ext cx="8229600" cy="107157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66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660066"/>
                </a:solidFill>
                <a:latin typeface="Comic Sans MS" pitchFamily="66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1507" name="Рисунок 1" descr="https://ds04.infourok.ru/uploads/ex/06a1/00084400-a46281b0/hello_html_4c98c25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00063"/>
            <a:ext cx="8072437" cy="585787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ИТОГ  ЗАНЯТИЯ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 называлась сказка, которую  вы пересказывали?</a:t>
            </a:r>
          </a:p>
          <a:p>
            <a:pPr eaLnBrk="1" hangingPunct="1"/>
            <a:r>
              <a:rPr lang="ru-RU" smtClean="0"/>
              <a:t>Кто ее написал?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1142984"/>
            <a:ext cx="8229600" cy="20002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Молодцы!  Хорошие из вас получились дикторы. Правильно произносили звук (Л).</a:t>
            </a:r>
            <a:br>
              <a:rPr lang="ru-RU" dirty="0" smtClean="0"/>
            </a:b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3555" name="Picture 5" descr="http://im0-tub-ru.yandex.net/i?id=47102186-4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643313"/>
            <a:ext cx="2736850" cy="291147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3556" name="Picture 7" descr="http://im2-tub-ru.yandex.net/i?id=23211567-5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214688"/>
            <a:ext cx="1800225" cy="2455862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3557" name="Picture 9" descr="http://im4-tub-ru.yandex.net/i?id=78272296-1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286125"/>
            <a:ext cx="2016125" cy="2519363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993760"/>
            <a:ext cx="4405314" cy="522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Картинки в названиях которых  есть звук (л)</a:t>
            </a:r>
            <a:endParaRPr lang="ru-RU" dirty="0"/>
          </a:p>
        </p:txBody>
      </p:sp>
      <p:pic>
        <p:nvPicPr>
          <p:cNvPr id="11267" name="Рисунок 1" descr="https://i.mycdn.me/image?id=805660598231&amp;t=3&amp;plc=WEB&amp;tkn=*qmXb2GcNA8uDzYRXfsoMjPX5w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428625"/>
            <a:ext cx="3857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8" descr="https://i.mycdn.me/image?id=805660582103&amp;t=3&amp;plc=WEB&amp;tkn=*XNbXkCzh2fM58lZHqT2WdggSG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3929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1" descr="https://i.mycdn.me/image?id=805660602071&amp;t=3&amp;plc=WEB&amp;tkn=*7av5By_9n359PqtH4DkKjkPH49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643313"/>
            <a:ext cx="37861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Скороговорки со звуком «Л»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Белый снег, белый мел,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Белый заяц тоже бел.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А вот белка не бела,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Белой белка не была.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- Заяц белый, Заяц белый!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Ты куда за лыком бегал?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Заяц белый зашептал: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- Я не бегал, я скакал!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3571868" y="571480"/>
            <a:ext cx="5029200" cy="3657600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3316" name="Текст 4"/>
          <p:cNvSpPr>
            <a:spLocks noGrp="1"/>
          </p:cNvSpPr>
          <p:nvPr>
            <p:ph type="body" sz="half" idx="2"/>
          </p:nvPr>
        </p:nvSpPr>
        <p:spPr>
          <a:xfrm>
            <a:off x="357188" y="5857875"/>
            <a:ext cx="8405812" cy="714375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FF0000"/>
                </a:solidFill>
              </a:rPr>
              <a:t>ПИСЬМО</a:t>
            </a:r>
          </a:p>
        </p:txBody>
      </p:sp>
      <p:pic>
        <p:nvPicPr>
          <p:cNvPr id="13317" name="Рисунок 5" descr="http://static8.depositphotos.com/1000422/1048/v/950/depositphotos_10483651-stock-illustration-airmail-envel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5010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357188"/>
            <a:ext cx="6500813" cy="6215062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Рисунок 13"/>
          <p:cNvSpPr>
            <a:spLocks noGrp="1"/>
          </p:cNvSpPr>
          <p:nvPr>
            <p:ph type="body" sz="half" idx="2"/>
          </p:nvPr>
        </p:nvSpPr>
        <p:spPr>
          <a:xfrm>
            <a:off x="1571625" y="6143625"/>
            <a:ext cx="4500563" cy="714375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Л. Н. Толстой</a:t>
            </a:r>
          </a:p>
        </p:txBody>
      </p:sp>
      <p:pic>
        <p:nvPicPr>
          <p:cNvPr id="14340" name="Рисунок 15" descr="http://animalsfoto.com/photo/d3/d351a2160098e5f01505006676a7df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71437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625" y="571500"/>
            <a:ext cx="8229600" cy="607218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dirty="0" smtClean="0"/>
              <a:t>Сказка «Белка и волк»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/>
              <a:t>Белка прыгала с ветки на ветку и упала на сонного волка. Волк вскочил и хотел ее съесть. Белка стала просить: --Пусти меня.</a:t>
            </a: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/>
              <a:t>Волк сказал: --- Я пущу тебя, только ты скажи , отчего вы, белки, такие веселые. Мне всегда скучно, а на вас смотришь, вы на елках все прыгаете.</a:t>
            </a: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/>
              <a:t>Белка сказала: -- Пусти меня на елку , я оттуда тебе скажу, а то я боюсь тебя,</a:t>
            </a: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/>
              <a:t>Волк пустил, а белка ушла на елку и оттуда сказала:</a:t>
            </a: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/>
              <a:t>--Тебе оттого скучно, что ты зол. Тебя злость жжет. А мы веселые  от того, что мы добрые и никому зла не делаем.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Выяснение понимания содержания сказки по вопросам 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Где прыгала белка?</a:t>
            </a:r>
          </a:p>
          <a:p>
            <a:pPr eaLnBrk="1" hangingPunct="1"/>
            <a:r>
              <a:rPr lang="ru-RU" sz="2400" smtClean="0"/>
              <a:t>На кого она упала?</a:t>
            </a:r>
          </a:p>
          <a:p>
            <a:pPr eaLnBrk="1" hangingPunct="1"/>
            <a:r>
              <a:rPr lang="ru-RU" sz="2400" smtClean="0"/>
              <a:t>Волк вскочил и что хотел сделать ?</a:t>
            </a:r>
          </a:p>
          <a:p>
            <a:pPr eaLnBrk="1" hangingPunct="1"/>
            <a:r>
              <a:rPr lang="ru-RU" sz="2400" smtClean="0"/>
              <a:t>О чем просила белка волка?</a:t>
            </a:r>
          </a:p>
          <a:p>
            <a:pPr eaLnBrk="1" hangingPunct="1"/>
            <a:r>
              <a:rPr lang="ru-RU" sz="2400" smtClean="0"/>
              <a:t>Что сказал ей волк?</a:t>
            </a:r>
          </a:p>
          <a:p>
            <a:pPr eaLnBrk="1" hangingPunct="1"/>
            <a:r>
              <a:rPr lang="ru-RU" sz="2400" smtClean="0"/>
              <a:t>Откуда пообещала белка сказать волку, почему они такие веселые?</a:t>
            </a:r>
          </a:p>
          <a:p>
            <a:pPr eaLnBrk="1" hangingPunct="1"/>
            <a:r>
              <a:rPr lang="ru-RU" sz="2400" smtClean="0"/>
              <a:t>Отпустил ли волк белку, и что она ему сказала с елки?</a:t>
            </a:r>
          </a:p>
          <a:p>
            <a:pPr eaLnBrk="1" hangingPunct="1"/>
            <a:r>
              <a:rPr lang="ru-RU" sz="2400" smtClean="0"/>
              <a:t>Отчего же скучно волку?</a:t>
            </a:r>
          </a:p>
          <a:p>
            <a:pPr eaLnBrk="1" hangingPunct="1"/>
            <a:r>
              <a:rPr lang="ru-RU" sz="2400" smtClean="0"/>
              <a:t>А почему белки веселые?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Белки по лесу гуляли</a:t>
            </a:r>
            <a:endParaRPr lang="ru-RU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Белки шишки собирали.</a:t>
            </a:r>
            <a:endParaRPr lang="ru-RU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По дорожкам прыг , да прыг</a:t>
            </a:r>
            <a:endParaRPr lang="ru-RU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По кусточкам шмыг, да шмыг.</a:t>
            </a:r>
            <a:endParaRPr lang="ru-RU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На пенечке отдыхали</a:t>
            </a:r>
            <a:endParaRPr lang="ru-RU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И хвостом они виляли</a:t>
            </a:r>
            <a:endParaRPr lang="ru-RU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Вот волк крадется незаметно</a:t>
            </a:r>
            <a:endParaRPr lang="ru-RU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Ушки кверху он поднял</a:t>
            </a:r>
            <a:endParaRPr lang="ru-RU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Белок сразу услыхал</a:t>
            </a:r>
            <a:endParaRPr lang="ru-RU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Подобрался близко- близко</a:t>
            </a:r>
            <a:endParaRPr lang="ru-RU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Сам пригнулся низко- низко</a:t>
            </a:r>
            <a:endParaRPr lang="ru-RU" sz="2800" dirty="0" smtClean="0"/>
          </a:p>
          <a:p>
            <a:pPr marL="342900" lvl="2" indent="-3429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Сюжетные картинки</a:t>
            </a:r>
            <a:endParaRPr lang="ru-RU" dirty="0"/>
          </a:p>
        </p:txBody>
      </p:sp>
      <p:pic>
        <p:nvPicPr>
          <p:cNvPr id="18435" name="Рисунок 1" descr="http://yavix.ru/i/9/1/5/c1bf8cb13126cb22566ea11482b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500188"/>
            <a:ext cx="5500687" cy="5072062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411</TotalTime>
  <Words>382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Franklin Gothic Medium</vt:lpstr>
      <vt:lpstr>Franklin Gothic Book</vt:lpstr>
      <vt:lpstr>Wingdings 2</vt:lpstr>
      <vt:lpstr>Calibri</vt:lpstr>
      <vt:lpstr>Constantia</vt:lpstr>
      <vt:lpstr>Times New Roman</vt:lpstr>
      <vt:lpstr>Comic Sans MS</vt:lpstr>
      <vt:lpstr>Трек</vt:lpstr>
      <vt:lpstr>Презентация к занятию по сказке Л.Н. Толстого «Белка и волк» Автоматизация звука ( Л ) в прозаическом тексте </vt:lpstr>
      <vt:lpstr>Картинки в названиях которых  есть звук (л)</vt:lpstr>
      <vt:lpstr>Скороговорки со звуком «Л»</vt:lpstr>
      <vt:lpstr>Слайд 4</vt:lpstr>
      <vt:lpstr>Слайд 5</vt:lpstr>
      <vt:lpstr>Слайд 6</vt:lpstr>
      <vt:lpstr> Выяснение понимания содержания сказки по вопросам </vt:lpstr>
      <vt:lpstr>физкультминутка </vt:lpstr>
      <vt:lpstr>Сюжетные картинки</vt:lpstr>
      <vt:lpstr>Слайд 10</vt:lpstr>
      <vt:lpstr> </vt:lpstr>
      <vt:lpstr>   </vt:lpstr>
      <vt:lpstr>ИТОГ  ЗАНЯТИЯ</vt:lpstr>
      <vt:lpstr>Молодцы!  Хорошие из вас получились дикторы. Правильно произносили звук (Л).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Сказкотерапия – один из видов здоровьесберегающих  технологий в ДОО.</dc:title>
  <dc:creator>Admin</dc:creator>
  <cp:lastModifiedBy>MDOY-24</cp:lastModifiedBy>
  <cp:revision>43</cp:revision>
  <dcterms:created xsi:type="dcterms:W3CDTF">2014-05-13T23:38:09Z</dcterms:created>
  <dcterms:modified xsi:type="dcterms:W3CDTF">2022-03-23T08:08:09Z</dcterms:modified>
</cp:coreProperties>
</file>