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5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39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07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5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8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7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73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8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6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4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2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5BC0B-76A8-47A4-89C9-FA400C64CEA9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FF3F8-AD4F-4015-9336-B5FB1E60B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79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947"/>
            <a:ext cx="12192000" cy="68776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0238" y="1527857"/>
            <a:ext cx="935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smtClean="0">
                <a:solidFill>
                  <a:srgbClr val="C00000"/>
                </a:solidFill>
                <a:effectLst/>
                <a:latin typeface="Times New Roman, serif"/>
              </a:rPr>
              <a:t>«Для чего слону длинный хобот?»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0238" y="2764022"/>
            <a:ext cx="511492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Руководитель проекта: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Спивакова Елена Александровна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Воспитатель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effectLst/>
              <a:latin typeface="Segoe Print" panose="020006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МКДОУ детский сад №1 «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Сибирячок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»,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с.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Богучаны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             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effectLst/>
              <a:latin typeface="Segoe Print" panose="020006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6063" y="877120"/>
            <a:ext cx="7880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Исследовательский проект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7809"/>
            <a:ext cx="6096000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Слоны используют хобот как губу. Также в хобот слон может громко трубить, давать сигналы другим слонам на несколько километров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otvet.imgsmail.ru/download/3ed86a15759d159f2115c590df5c1f0a_i-1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2584479"/>
            <a:ext cx="5005754" cy="40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68399" y="454615"/>
            <a:ext cx="4875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Хоботами слоны дерутся 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36" y="1194641"/>
            <a:ext cx="6335764" cy="38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385" y="42910"/>
            <a:ext cx="549812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Хоботом как насосом слон набирает воду из водоема и поливает себя, получается веселый душ. Слоны очень любят воду, несмотря на свой большой вес, они прекрасные пловцы</a:t>
            </a:r>
            <a:r>
              <a:rPr lang="ru-RU" sz="3600" dirty="0" smtClean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, когда они плавают, используют хобот как дыхательную трубку.</a:t>
            </a:r>
            <a:endParaRPr lang="ru-RU" sz="36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00" y="126390"/>
            <a:ext cx="4928116" cy="65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630" y="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Так же с помощью хобота слоны здороваются, мамы слонихи ухаживают за своими детенышами. А маленькие слонята держатся за мамин хвост, чтобы не потеряться. 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www.orientaltravel.ru/img/regions/1512/63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2" y="3857975"/>
            <a:ext cx="4200035" cy="30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EZCR2gWWoAMdI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15" y="225669"/>
            <a:ext cx="4211730" cy="66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78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122" y="0"/>
            <a:ext cx="12027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Слоны очень умные животные, они легко поддаются дрессировке, в цирке с помощью хобота выполняют разные трюки: подкидывают мячи, поднимают дрессировщика, рисуют как художник кисточкой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274"/>
            <a:ext cx="4574133" cy="2835962"/>
          </a:xfrm>
          <a:prstGeom prst="rect">
            <a:avLst/>
          </a:prstGeom>
        </p:spPr>
      </p:pic>
      <p:sp>
        <p:nvSpPr>
          <p:cNvPr id="4" name="AutoShape 2" descr="https://xn--80aelii0cm3g.xn--p1ai/wp-content/uploads/2019/01/sl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055" y="1960274"/>
            <a:ext cx="4862945" cy="2735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541" y="3874094"/>
            <a:ext cx="4237892" cy="29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261" y="0"/>
            <a:ext cx="11816861" cy="730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</a:t>
            </a:r>
            <a:endParaRPr lang="ru-RU" sz="3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Изучая   энциклопедии о животных, просмотрев познавательные видео, беседуя со взрослыми, моя гипотеза подтвердилась о том, что слоны используют хобот не только как орган дыхания. Я и мои </a:t>
            </a:r>
            <a:r>
              <a:rPr lang="ru-RU" sz="24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одногруппники</a:t>
            </a: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убедились в том, что он играет важную роль в жизни слонов. Слон не может обойтись без своего длинного хобота.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 для него служит как: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 обоняния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 осязания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средство добычи корма и воды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средство для самозащиты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средство для переноса тяжестей.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 считаю, что цели достигла, поставленные задачи выполнила. В проведении исследования и оформлении данной работы мне оказали помощь воспитатель и мои родители.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538080"/>
            <a:ext cx="8405446" cy="58803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90824" y="3478231"/>
            <a:ext cx="4897495" cy="1182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7108" y="160338"/>
            <a:ext cx="10841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я выбрала эту тему?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821988"/>
            <a:ext cx="11884025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занятии в детском саду мы смотрели презентацию про животных жарких стран, я заинтересовалась слоном и его необычным хоботом. Мне стало очень интересно выяснить чем же является хобот для слона? Так определилась тема моей работы.</a:t>
            </a:r>
            <a:endParaRPr lang="ru-RU" sz="3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forexdengi.com/attachment.php?attachmentid=2407280&amp;d=15471087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31" y="3480639"/>
            <a:ext cx="3253040" cy="3200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24" y="3425679"/>
            <a:ext cx="2932581" cy="3200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53" y="4210667"/>
            <a:ext cx="2085489" cy="1103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806" y="3631323"/>
            <a:ext cx="2372654" cy="27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646" y="416184"/>
            <a:ext cx="6166898" cy="632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темы: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анная работа имеет практическую значимость, потому что материалы исследования могут быть использованы при участии в познавательных викторинах и в дальнейшем при обучении в школе.</a:t>
            </a: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77" y="754312"/>
            <a:ext cx="4836174" cy="538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2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125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моей работы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выяснить, чем является хобот для слона.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1.Изучить информацию по данной теме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2.Узнать каким образом слон использует хобот в своей жизни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3.Обобщить полученные знания и поделиться с друзьями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 выдвинула гипотезу: хобот – это нос для слона, но я предполагаю, что слон его использует не только как орган дыхания.</a:t>
            </a: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215" y="592030"/>
            <a:ext cx="6096000" cy="5395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 решила провести опрос среди детей в своей группе «Зачем слону хобот?» большинство думали, как и я, что он является носом для слона, остальные не знали ответ на этот вопрос. </a:t>
            </a: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Пользователь\Desktop\УЛЯ\IMG_20210209_120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80" y="1537855"/>
            <a:ext cx="6132946" cy="45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6383215" cy="664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Давным-давно на Земле обитали мамонты, условия их существования были очень трудны и постепенно один за другим мамонты погибали, не выдерживая трудностей. Их потомками стали азиатские и африканские слоны. Они являются самыми большими сухопутными животными на Земле. В строении тела слона предусмотрен удивительный орган – хобот.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Вообще, что такое хобот? Нос? Губа? Рука? И зачем ему «всё это»?</a:t>
            </a:r>
            <a:endParaRPr lang="ru-RU" sz="2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14" y="1152928"/>
            <a:ext cx="5655212" cy="4343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205" y="3692842"/>
            <a:ext cx="733046" cy="103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0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462" y="0"/>
            <a:ext cx="11957538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родителями мы посмотрели познавательные передачи про слонов, с помощью воспитателя изучили энциклопедии и выяснили. </a:t>
            </a:r>
            <a:endParaRPr lang="ru-RU" sz="3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УЛЯ\IMG_20210209_120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75" y="1870705"/>
            <a:ext cx="3527587" cy="470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1870704"/>
            <a:ext cx="6210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4" y="701220"/>
            <a:ext cx="6096000" cy="50853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Хобот – это продолжение носа и верхней губы. Он служит слону и рукой, и носом, и губой. Хобот– орган чрезвычайно важный для слона.</a:t>
            </a:r>
          </a:p>
          <a:p>
            <a:r>
              <a:rPr lang="ru-RU" sz="28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 имеет около 40 000 тысяч мышц. Поэтому этот орган очень силён и гибок. Кончик хобота у слона очень чувствительный.</a:t>
            </a:r>
            <a:r>
              <a:rPr 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Хоботом слон улавливает разные </a:t>
            </a:r>
            <a:r>
              <a:rPr lang="ru-RU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запахи.</a:t>
            </a:r>
            <a:endParaRPr lang="ru-RU" sz="2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avatars.mds.yandex.net/get-zen_doc/237236/pub_5c5c0ac3dacb0300ade2e309_5c5df6f691fc5600b18f1a7d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/>
          <a:stretch/>
        </p:blipFill>
        <p:spPr bwMode="auto">
          <a:xfrm>
            <a:off x="6523892" y="891961"/>
            <a:ext cx="5351583" cy="470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937"/>
            <a:ext cx="121920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Хоботом, как рукой слон может переносить большие грузы и маленькие</a:t>
            </a:r>
            <a:r>
              <a:rPr lang="ru-RU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36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выдергивать деревья с корнями, срывать с высоких деревьев плоды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33" y="2336921"/>
            <a:ext cx="6145890" cy="4257309"/>
          </a:xfrm>
          <a:prstGeom prst="rect">
            <a:avLst/>
          </a:prstGeom>
        </p:spPr>
      </p:pic>
      <p:sp>
        <p:nvSpPr>
          <p:cNvPr id="4" name="AutoShape 2" descr="https://animalfair.com/wp-content/uploads/2014/08/DSC079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nimalfair.com/wp-content/uploads/2014/08/DSC0793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897143"/>
            <a:ext cx="5512507" cy="41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609</Words>
  <Application>Microsoft Office PowerPoint</Application>
  <PresentationFormat>Широкоэкранный</PresentationFormat>
  <Paragraphs>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Segoe Print</vt:lpstr>
      <vt:lpstr>Times New Roman</vt:lpstr>
      <vt:lpstr>Times New Roman, serif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27</cp:revision>
  <dcterms:created xsi:type="dcterms:W3CDTF">2021-02-08T04:04:02Z</dcterms:created>
  <dcterms:modified xsi:type="dcterms:W3CDTF">2022-03-21T06:47:04Z</dcterms:modified>
</cp:coreProperties>
</file>