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0" r:id="rId2"/>
    <p:sldId id="256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88398-4A19-44D5-9550-9503F02C794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FF78C1-4983-47C7-910B-F39F8FCD5D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349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 smtClean="0"/>
              <a:t>Осы</a:t>
            </a:r>
            <a:r>
              <a:rPr lang="ru-RU" sz="1200" dirty="0" smtClean="0"/>
              <a:t> — весьма назойливы и опасны! Особенно для аллергиков, которым </a:t>
            </a:r>
            <a:r>
              <a:rPr lang="ru-RU" sz="1200" dirty="0" err="1" smtClean="0"/>
              <a:t>ужаленье</a:t>
            </a:r>
            <a:r>
              <a:rPr lang="ru-RU" sz="1200" dirty="0" smtClean="0"/>
              <a:t> грозит смертью!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1126D-963F-4E8F-8E91-1D54B49CF9C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036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Мухи  могут являться переносчиками болезней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1126D-963F-4E8F-8E91-1D54B49CF9C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657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Опасность клещей заключается в заражении человека или животного различными заболеваниями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1126D-963F-4E8F-8E91-1D54B49CF9C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732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A10B0-4D39-4041-A31A-FE1240E4F73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906F-084E-45FE-BF87-F80ADC053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541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A10B0-4D39-4041-A31A-FE1240E4F73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906F-084E-45FE-BF87-F80ADC053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050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A10B0-4D39-4041-A31A-FE1240E4F73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906F-084E-45FE-BF87-F80ADC053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879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A10B0-4D39-4041-A31A-FE1240E4F73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906F-084E-45FE-BF87-F80ADC053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346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A10B0-4D39-4041-A31A-FE1240E4F73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906F-084E-45FE-BF87-F80ADC053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405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A10B0-4D39-4041-A31A-FE1240E4F73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906F-084E-45FE-BF87-F80ADC053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747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A10B0-4D39-4041-A31A-FE1240E4F73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906F-084E-45FE-BF87-F80ADC053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410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A10B0-4D39-4041-A31A-FE1240E4F73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906F-084E-45FE-BF87-F80ADC053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142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A10B0-4D39-4041-A31A-FE1240E4F73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906F-084E-45FE-BF87-F80ADC053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28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A10B0-4D39-4041-A31A-FE1240E4F73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906F-084E-45FE-BF87-F80ADC053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854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A10B0-4D39-4041-A31A-FE1240E4F73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906F-084E-45FE-BF87-F80ADC053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46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A10B0-4D39-4041-A31A-FE1240E4F73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D906F-084E-45FE-BF87-F80ADC053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48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8.png"/><Relationship Id="rId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4588" b="7717"/>
          <a:stretch/>
        </p:blipFill>
        <p:spPr>
          <a:xfrm>
            <a:off x="-1" y="-1"/>
            <a:ext cx="12192001" cy="6839495"/>
          </a:xfrm>
          <a:prstGeom prst="rect">
            <a:avLst/>
          </a:prstGeom>
        </p:spPr>
      </p:pic>
      <p:pic>
        <p:nvPicPr>
          <p:cNvPr id="3" name="Звуки лес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5495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2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edu.mob-edu.ru/ui/upload/courses/66/files/web_resources/2/Images_2/4/D.OBR_0_2_4_2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1" y="5222088"/>
            <a:ext cx="1440000" cy="143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s://edu.mob-edu.ru/ui/upload/courses/66/files/web_resources/2/Images_2/4/D.OBR_0_2_4_2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392" y="5222087"/>
            <a:ext cx="1440000" cy="143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s://edu.mob-edu.ru/ui/upload/courses/66/files/web_resources/2/Images_2/4/D.OBR_0_2_4_2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713" y="5222087"/>
            <a:ext cx="1440000" cy="143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s://edu.mob-edu.ru/ui/upload/courses/66/files/web_resources/2/Images_2/4/D.OBR_0_2_4_2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134" y="5164344"/>
            <a:ext cx="1440000" cy="143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s://edu.mob-edu.ru/ui/upload/courses/66/files/web_resources/2/Images_2/4/D.OBR_0_2_4_3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644" y="5029074"/>
            <a:ext cx="1440000" cy="143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https://edu.mob-edu.ru/ui/upload/courses/66/files/web_resources/2/Images_2/4/D.OBR_0_2_4_3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747" y="5137798"/>
            <a:ext cx="1440000" cy="143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s://edu.mob-edu.ru/ui/upload/courses/66/files/web_resources/2/Images_2/4/D.OBR_0_2_4_2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850" y="5137798"/>
            <a:ext cx="1440000" cy="143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11594" y="338677"/>
            <a:ext cx="110063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Open Sans"/>
              </a:rPr>
              <a:t>Поставь предупреждающий знак, соответствующий каждому изображению.</a:t>
            </a:r>
            <a:endParaRPr lang="ru-RU" sz="2400" dirty="0"/>
          </a:p>
        </p:txBody>
      </p:sp>
      <p:pic>
        <p:nvPicPr>
          <p:cNvPr id="10" name="Picture 2" descr="https://edu.mob-edu.ru/ui/upload/courses/66/files/web_resources/2/Images_2/4/D.OBR_0_2_4_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5" y="1023025"/>
            <a:ext cx="3435929" cy="300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edu.mob-edu.ru/ui/upload/courses/66/files/web_resources/2/Images_2/4/D.OBR_0_2_4_33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713" y="1576876"/>
            <a:ext cx="3488996" cy="317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edu.mob-edu.ru/ui/upload/courses/66/files/web_resources/2/Images_2/4/D.OBR_0_2_4_3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459" y="856770"/>
            <a:ext cx="4015470" cy="307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699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edu.mob-edu.ru/ui/upload/courses/66/files/web_resources/2/Images_2/4/D.obr_0_2_4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1" b="1229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99419" y="0"/>
            <a:ext cx="2826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solidFill>
                  <a:schemeClr val="bg1"/>
                </a:solidFill>
              </a:rPr>
              <a:t>ОСА</a:t>
            </a:r>
            <a:endParaRPr lang="ru-RU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02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7641" t="8889" r="4996" b="18467"/>
          <a:stretch/>
        </p:blipFill>
        <p:spPr>
          <a:xfrm>
            <a:off x="-1" y="0"/>
            <a:ext cx="12371293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1891" y="0"/>
            <a:ext cx="42117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/>
              <a:t>МУХА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266000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5758"/>
          <a:stretch/>
        </p:blipFill>
        <p:spPr>
          <a:xfrm>
            <a:off x="0" y="0"/>
            <a:ext cx="1219137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927" y="0"/>
            <a:ext cx="4350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solidFill>
                  <a:schemeClr val="bg1"/>
                </a:solidFill>
              </a:rPr>
              <a:t>КОМАР</a:t>
            </a:r>
            <a:endParaRPr lang="ru-RU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14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du.mob-edu.ru/ui/upload/courses/66/files/web_resources/2/Images_2/4/D.obr_0_2_4_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" t="23364" r="9561" b="14414"/>
          <a:stretch/>
        </p:blipFill>
        <p:spPr bwMode="auto">
          <a:xfrm>
            <a:off x="0" y="0"/>
            <a:ext cx="123915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3236" y="0"/>
            <a:ext cx="3837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/>
              <a:t>КЛЕЩ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84664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edu.mob-edu.ru/ui/upload/courses/66/files/web_resources/2/Images_2/4/D.OBR_0_2_4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194" y="1255711"/>
            <a:ext cx="1839479" cy="469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edu.mob-edu.ru/ui/upload/courses/66/files/web_resources/2/Images_2/4/D.OBR_0_2_4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824" y="1142729"/>
            <a:ext cx="2610438" cy="492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edu.mob-edu.ru/ui/upload/courses/66/files/web_resources/2/Images_2/4/D.OBR_0_2_4_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323" y="1255711"/>
            <a:ext cx="2132498" cy="483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5856" y="360218"/>
            <a:ext cx="10848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Мальчики собрались за грибами в лес. Какой из мальчиков оделся правильно?</a:t>
            </a:r>
          </a:p>
        </p:txBody>
      </p:sp>
    </p:spTree>
    <p:extLst>
      <p:ext uri="{BB962C8B-B14F-4D97-AF65-F5344CB8AC3E}">
        <p14:creationId xmlns:p14="http://schemas.microsoft.com/office/powerpoint/2010/main" val="410214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11275" y="515174"/>
            <a:ext cx="96113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 smtClean="0">
                <a:solidFill>
                  <a:srgbClr val="000000"/>
                </a:solidFill>
                <a:effectLst/>
                <a:latin typeface="Open Sans"/>
              </a:rPr>
              <a:t>Посмотри, какие грибы выросли на лесной полянке. Все ли они съедобны? Назови грибы. Собери в корзинку только съедобные грибы.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588984" y="4939593"/>
            <a:ext cx="1498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МУХОМОР</a:t>
            </a:r>
            <a:endParaRPr lang="ru-RU" dirty="0"/>
          </a:p>
        </p:txBody>
      </p:sp>
      <p:pic>
        <p:nvPicPr>
          <p:cNvPr id="3084" name="Picture 12" descr="https://edu.mob-edu.ru/ui/upload/courses/66/files/web_resources/2/Images_2/4/D.OBR_0_2_4_2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441" y="2705293"/>
            <a:ext cx="2158134" cy="215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95120" y="4793362"/>
            <a:ext cx="2293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ПОДОСИНОВИК</a:t>
            </a:r>
            <a:endParaRPr lang="ru-RU" dirty="0"/>
          </a:p>
        </p:txBody>
      </p:sp>
      <p:pic>
        <p:nvPicPr>
          <p:cNvPr id="3082" name="Picture 10" descr="https://edu.mob-edu.ru/ui/upload/courses/66/files/web_resources/2/Images_2/4/D.OBR_0_2_4_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830" y="2372968"/>
            <a:ext cx="2305793" cy="23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05540" y="4047006"/>
            <a:ext cx="1917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СЫРОЕЖКА</a:t>
            </a:r>
            <a:endParaRPr lang="ru-RU" dirty="0"/>
          </a:p>
        </p:txBody>
      </p:sp>
      <p:pic>
        <p:nvPicPr>
          <p:cNvPr id="3080" name="Picture 8" descr="https://edu.mob-edu.ru/ui/upload/courses/66/files/web_resources/2/Images_2/4/D.OBR_0_2_4_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878" y="1966695"/>
            <a:ext cx="2021866" cy="202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05697" y="4939593"/>
            <a:ext cx="1411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БЛЕДНАЯ ПОГАНКА</a:t>
            </a:r>
            <a:endParaRPr lang="ru-RU" dirty="0"/>
          </a:p>
        </p:txBody>
      </p:sp>
      <p:pic>
        <p:nvPicPr>
          <p:cNvPr id="3078" name="Picture 6" descr="https://edu.mob-edu.ru/ui/upload/courses/66/files/web_resources/2/Images_2/4/D.OBR_0_2_4_2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017" y="2742300"/>
            <a:ext cx="1936461" cy="193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11557" y="5162694"/>
            <a:ext cx="1728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БЕЛЫЙ ГРИБ</a:t>
            </a:r>
            <a:endParaRPr lang="ru-RU" dirty="0"/>
          </a:p>
        </p:txBody>
      </p:sp>
      <p:pic>
        <p:nvPicPr>
          <p:cNvPr id="3076" name="Picture 4" descr="https://edu.mob-edu.ru/ui/upload/courses/66/files/web_resources/2/Images_2/4/D.OBR_0_2_4_1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781" y="3082851"/>
            <a:ext cx="2047298" cy="204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8328" y="4826110"/>
            <a:ext cx="145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ЛИСИЧКА</a:t>
            </a:r>
            <a:endParaRPr lang="ru-RU" dirty="0"/>
          </a:p>
        </p:txBody>
      </p:sp>
      <p:pic>
        <p:nvPicPr>
          <p:cNvPr id="3074" name="Picture 2" descr="https://edu.mob-edu.ru/ui/upload/courses/66/files/web_resources/2/Images_2/4/D.OBR_0_2_4_2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81" y="2409791"/>
            <a:ext cx="2268970" cy="226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81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399" y="289364"/>
            <a:ext cx="115685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 smtClean="0">
                <a:solidFill>
                  <a:srgbClr val="000000"/>
                </a:solidFill>
                <a:effectLst/>
                <a:latin typeface="Open Sans"/>
              </a:rPr>
              <a:t>Посмотри, что делают люди на картинке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Open Sans"/>
              </a:rPr>
              <a:t>. Правильно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Open Sans"/>
              </a:rPr>
              <a:t> ли они поступают? </a:t>
            </a:r>
            <a:endParaRPr lang="ru-RU" sz="2400" dirty="0"/>
          </a:p>
        </p:txBody>
      </p:sp>
      <p:pic>
        <p:nvPicPr>
          <p:cNvPr id="7170" name="Picture 2" descr="https://edu.mob-edu.ru/ui/upload/courses/66/files/web_resources/2/Images_2/4/D.OBR_0_2_4_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1" y="908245"/>
            <a:ext cx="4057476" cy="355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edu.mob-edu.ru/ui/upload/courses/66/files/web_resources/2/Images_2/4/D.OBR_0_2_4_3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57" y="2789505"/>
            <a:ext cx="4405745" cy="401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edu.mob-edu.ru/ui/upload/courses/66/files/web_resources/2/Images_2/4/D.OBR_0_2_4_3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074" y="749587"/>
            <a:ext cx="4398818" cy="336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86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edu.mob-edu.ru/ui/upload/courses/66/files/web_resources/2/Images_2/4/D.OBR_0_2_4_2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78" y="1474770"/>
            <a:ext cx="2160000" cy="215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edu.mob-edu.ru/ui/upload/courses/66/files/web_resources/2/Images_2/4/D.OBR_0_2_4_2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015" y="1463927"/>
            <a:ext cx="2160000" cy="215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edu.mob-edu.ru/ui/upload/courses/66/files/web_resources/2/Images_2/4/D.OBR_0_2_4_2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055" y="1463926"/>
            <a:ext cx="2160000" cy="215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edu.mob-edu.ru/ui/upload/courses/66/files/web_resources/2/Images_2/4/D.OBR_0_2_4_2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535" y="1463927"/>
            <a:ext cx="2160000" cy="215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edu.mob-edu.ru/ui/upload/courses/66/files/web_resources/2/Images_2/4/D.OBR_0_2_4_3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735" y="3933510"/>
            <a:ext cx="2160000" cy="215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s://edu.mob-edu.ru/ui/upload/courses/66/files/web_resources/2/Images_2/4/D.OBR_0_2_4_3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335" y="4000650"/>
            <a:ext cx="2160000" cy="215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s://edu.mob-edu.ru/ui/upload/courses/66/files/web_resources/2/Images_2/4/D.OBR_0_2_4_2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475" y="3935730"/>
            <a:ext cx="2160000" cy="215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795244" y="580550"/>
            <a:ext cx="90885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0000"/>
                </a:solidFill>
                <a:latin typeface="Open Sans"/>
              </a:rPr>
              <a:t>Рассмотри запрещающие знаки. Что они запрещают делать?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8567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123</Words>
  <Application>Microsoft Office PowerPoint</Application>
  <PresentationFormat>Широкоэкранный</PresentationFormat>
  <Paragraphs>21</Paragraphs>
  <Slides>10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Open 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</cp:revision>
  <dcterms:created xsi:type="dcterms:W3CDTF">2022-03-29T05:29:45Z</dcterms:created>
  <dcterms:modified xsi:type="dcterms:W3CDTF">2022-03-30T08:50:43Z</dcterms:modified>
</cp:coreProperties>
</file>