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2C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3" autoAdjust="0"/>
    <p:restoredTop sz="86409" autoAdjust="0"/>
  </p:normalViewPr>
  <p:slideViewPr>
    <p:cSldViewPr snapToGrid="0">
      <p:cViewPr varScale="1">
        <p:scale>
          <a:sx n="56" d="100"/>
          <a:sy n="56" d="100"/>
        </p:scale>
        <p:origin x="1646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3154" y="6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CDAC4-18E7-4BBD-8207-1C12A451968A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8DB8B-7DD8-4B63-BBD1-14FFAA307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830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8DB8B-7DD8-4B63-BBD1-14FFAA30766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009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350" y="-11290"/>
            <a:ext cx="6877353" cy="9166580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947" y="3206046"/>
            <a:ext cx="4370039" cy="2195069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947" y="5401113"/>
            <a:ext cx="4370039" cy="1462532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0185-FC48-45CC-B269-427FA9B9C277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D554-75E0-43EA-807C-1BBB6BD4E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84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4760786" cy="45381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960533"/>
            <a:ext cx="4760786" cy="2094616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0185-FC48-45CC-B269-427FA9B9C277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D554-75E0-43EA-807C-1BBB6BD4E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54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12800"/>
            <a:ext cx="4554137" cy="40301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5806" y="4842933"/>
            <a:ext cx="4064853" cy="508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5960533"/>
            <a:ext cx="4760786" cy="2094616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0185-FC48-45CC-B269-427FA9B9C277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D554-75E0-43EA-807C-1BBB6BD4EFB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62034" y="1053838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3848742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9007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575984"/>
            <a:ext cx="4760786" cy="3460613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036597"/>
            <a:ext cx="4760786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0185-FC48-45CC-B269-427FA9B9C277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D554-75E0-43EA-807C-1BBB6BD4E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30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12800"/>
            <a:ext cx="4554137" cy="40301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350933"/>
            <a:ext cx="4760787" cy="68566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036597"/>
            <a:ext cx="4760786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0185-FC48-45CC-B269-427FA9B9C277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D554-75E0-43EA-807C-1BBB6BD4EFB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62034" y="1053838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3848742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6760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6" y="812800"/>
            <a:ext cx="4756099" cy="40301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350933"/>
            <a:ext cx="4760787" cy="68566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036597"/>
            <a:ext cx="4760786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0185-FC48-45CC-B269-427FA9B9C277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D554-75E0-43EA-807C-1BBB6BD4E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7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0185-FC48-45CC-B269-427FA9B9C277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D554-75E0-43EA-807C-1BBB6BD4E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62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82984" y="812801"/>
            <a:ext cx="734109" cy="7001935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812801"/>
            <a:ext cx="3896270" cy="700193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0185-FC48-45CC-B269-427FA9B9C277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D554-75E0-43EA-807C-1BBB6BD4E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3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0185-FC48-45CC-B269-427FA9B9C277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D554-75E0-43EA-807C-1BBB6BD4E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29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601158"/>
            <a:ext cx="4760786" cy="243544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036597"/>
            <a:ext cx="4760786" cy="11472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0185-FC48-45CC-B269-427FA9B9C277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D554-75E0-43EA-807C-1BBB6BD4E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58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4760786" cy="17610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80785"/>
            <a:ext cx="2316082" cy="51743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1903" y="2880787"/>
            <a:ext cx="2316083" cy="517436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0185-FC48-45CC-B269-427FA9B9C277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D554-75E0-43EA-807C-1BBB6BD4E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03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4760785" cy="176106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881311"/>
            <a:ext cx="2318004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3649662"/>
            <a:ext cx="2318004" cy="440548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9980" y="2881311"/>
            <a:ext cx="2318004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9980" y="3649662"/>
            <a:ext cx="2318004" cy="440548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0185-FC48-45CC-B269-427FA9B9C277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D554-75E0-43EA-807C-1BBB6BD4E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2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12800"/>
            <a:ext cx="4760786" cy="17610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0185-FC48-45CC-B269-427FA9B9C277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D554-75E0-43EA-807C-1BBB6BD4E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61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0185-FC48-45CC-B269-427FA9B9C277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D554-75E0-43EA-807C-1BBB6BD4E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1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998139"/>
            <a:ext cx="2092637" cy="1704621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456" y="686567"/>
            <a:ext cx="2539528" cy="736858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3702759"/>
            <a:ext cx="2092637" cy="3445932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0185-FC48-45CC-B269-427FA9B9C277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D554-75E0-43EA-807C-1BBB6BD4E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18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400800"/>
            <a:ext cx="4760786" cy="755651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199" y="812800"/>
            <a:ext cx="4760786" cy="512762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7156451"/>
            <a:ext cx="4760786" cy="898699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0185-FC48-45CC-B269-427FA9B9C277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D554-75E0-43EA-807C-1BBB6BD4E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08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6350" y="-11290"/>
            <a:ext cx="6877354" cy="9166580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4760785" cy="17610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880787"/>
            <a:ext cx="4760786" cy="5174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53944" y="8055152"/>
            <a:ext cx="51309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10185-FC48-45CC-B269-427FA9B9C277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8055152"/>
            <a:ext cx="346723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3507" y="8055152"/>
            <a:ext cx="38447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0C56D554-75E0-43EA-807C-1BBB6BD4E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6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gif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4273" y="1297451"/>
            <a:ext cx="4790365" cy="318346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Квест- игра по сказке </a:t>
            </a:r>
            <a:br>
              <a:rPr lang="ru-RU" sz="36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6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В.Г. Сутеева </a:t>
            </a:r>
            <a:br>
              <a:rPr lang="ru-RU" sz="36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6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«Разные колеса»</a:t>
            </a:r>
            <a:endParaRPr lang="en-US" sz="36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4273" y="5945589"/>
            <a:ext cx="5742580" cy="3040814"/>
          </a:xfrm>
        </p:spPr>
        <p:txBody>
          <a:bodyPr>
            <a:normAutofit fontScale="625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600" dirty="0">
                <a:latin typeface="Arial Black" panose="020B0A04020102020204" pitchFamily="34" charset="0"/>
              </a:rPr>
              <a:t>                                                                                                         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100" b="1" dirty="0">
                <a:latin typeface="Arial Black" panose="020B0A04020102020204" pitchFamily="34" charset="0"/>
              </a:rPr>
              <a:t>                                   </a:t>
            </a:r>
            <a:r>
              <a:rPr lang="ru-RU" sz="2600" b="1" dirty="0">
                <a:solidFill>
                  <a:schemeClr val="tx1"/>
                </a:solidFill>
                <a:latin typeface="Arial Black" panose="020B0A04020102020204" pitchFamily="34" charset="0"/>
              </a:rPr>
              <a:t>Подготовила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600" b="1" dirty="0">
                <a:solidFill>
                  <a:schemeClr val="tx1"/>
                </a:solidFill>
                <a:latin typeface="Arial Black" panose="020B0A04020102020204" pitchFamily="34" charset="0"/>
              </a:rPr>
              <a:t>                            учитель-дефектолог</a:t>
            </a:r>
            <a:r>
              <a:rPr lang="ru-RU" sz="2600" b="1" dirty="0">
                <a:latin typeface="Arial Black" panose="020B0A04020102020204" pitchFamily="34" charset="0"/>
              </a:rPr>
              <a:t>                                     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600" b="1" dirty="0">
                <a:solidFill>
                  <a:schemeClr val="tx1"/>
                </a:solidFill>
                <a:latin typeface="Arial Black" panose="020B0A04020102020204" pitchFamily="34" charset="0"/>
              </a:rPr>
              <a:t>                            МБДОУ «Детский сад № 31»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600" b="1" dirty="0">
                <a:latin typeface="Arial Black" panose="020B0A04020102020204" pitchFamily="34" charset="0"/>
              </a:rPr>
              <a:t>                            </a:t>
            </a:r>
            <a:r>
              <a:rPr lang="ru-RU" sz="2600" b="1" dirty="0">
                <a:solidFill>
                  <a:schemeClr val="tx1"/>
                </a:solidFill>
                <a:latin typeface="Arial Black" panose="020B0A04020102020204" pitchFamily="34" charset="0"/>
              </a:rPr>
              <a:t>Якубова Надежда Анатольевна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2600" b="1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2600" b="1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2400" b="1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2400" b="1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2400" b="1" dirty="0"/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2200" b="1" dirty="0">
                <a:solidFill>
                  <a:schemeClr val="tx1"/>
                </a:solidFill>
                <a:latin typeface="Arial Black" panose="020B0A04020102020204" pitchFamily="34" charset="0"/>
              </a:rPr>
              <a:t>г. Петропавловск-Камчатский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2200" b="1" dirty="0">
                <a:solidFill>
                  <a:schemeClr val="tx1"/>
                </a:solidFill>
                <a:latin typeface="Arial Black" panose="020B0A04020102020204" pitchFamily="34" charset="0"/>
              </a:rPr>
              <a:t>2022 г.</a:t>
            </a:r>
          </a:p>
        </p:txBody>
      </p:sp>
    </p:spTree>
    <p:extLst>
      <p:ext uri="{BB962C8B-B14F-4D97-AF65-F5344CB8AC3E}">
        <p14:creationId xmlns:p14="http://schemas.microsoft.com/office/powerpoint/2010/main" val="367469937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6eae181da1f7176317">
            <a:hlinkClick r:id="" action="ppaction://media"/>
            <a:extLst>
              <a:ext uri="{FF2B5EF4-FFF2-40B4-BE49-F238E27FC236}">
                <a16:creationId xmlns:a16="http://schemas.microsoft.com/office/drawing/2014/main" id="{90297A82-BA20-45AE-8668-C855BAA0B3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03036" y="4246036"/>
            <a:ext cx="649817" cy="64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35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5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0F19BD-C47E-40FC-879C-E6C485EEBD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40107" t="30853" r="40224" b="24515"/>
          <a:stretch/>
        </p:blipFill>
        <p:spPr bwMode="auto">
          <a:xfrm>
            <a:off x="-691354" y="0"/>
            <a:ext cx="7549354" cy="914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96018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648678-B8DE-4344-853C-F4ABCBDB50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7" y="4736"/>
            <a:ext cx="6861557" cy="9139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5C2770-9028-4F40-B2EC-2CD8E55D0C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7" y="6252234"/>
            <a:ext cx="2760405" cy="2887029"/>
          </a:xfrm>
          <a:prstGeom prst="rect">
            <a:avLst/>
          </a:prstGeom>
          <a:ln>
            <a:noFill/>
          </a:ln>
        </p:spPr>
      </p:pic>
      <p:pic>
        <p:nvPicPr>
          <p:cNvPr id="6" name="Mar 30, 12.59 AM">
            <a:hlinkClick r:id="" action="ppaction://media"/>
            <a:extLst>
              <a:ext uri="{FF2B5EF4-FFF2-40B4-BE49-F238E27FC236}">
                <a16:creationId xmlns:a16="http://schemas.microsoft.com/office/drawing/2014/main" id="{521458FD-0972-4CF6-85FF-6AE1463D2D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4525" y="4327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400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9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912"/>
                            </p:stCondLst>
                            <p:childTnLst>
                              <p:par>
                                <p:cTn id="2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648678-B8DE-4344-853C-F4ABCBDB50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7" y="4736"/>
            <a:ext cx="6861557" cy="9139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Mar 30, 12.59 AM">
            <a:hlinkClick r:id="" action="ppaction://media"/>
            <a:extLst>
              <a:ext uri="{FF2B5EF4-FFF2-40B4-BE49-F238E27FC236}">
                <a16:creationId xmlns:a16="http://schemas.microsoft.com/office/drawing/2014/main" id="{521458FD-0972-4CF6-85FF-6AE1463D2D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84525" y="4327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716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6eae181da1f7176317">
            <a:hlinkClick r:id="" action="ppaction://media"/>
            <a:extLst>
              <a:ext uri="{FF2B5EF4-FFF2-40B4-BE49-F238E27FC236}">
                <a16:creationId xmlns:a16="http://schemas.microsoft.com/office/drawing/2014/main" id="{90297A82-BA20-45AE-8668-C855BAA0B3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03036" y="4246036"/>
            <a:ext cx="649817" cy="64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92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5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4273" y="1297451"/>
            <a:ext cx="4790365" cy="318346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Квест- игра по сказке </a:t>
            </a:r>
            <a:br>
              <a:rPr lang="ru-RU" sz="36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6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В.Г. Сутеева </a:t>
            </a:r>
            <a:br>
              <a:rPr lang="ru-RU" sz="36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6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«Разные колеса»</a:t>
            </a:r>
            <a:endParaRPr lang="en-US" sz="36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4273" y="5945589"/>
            <a:ext cx="5742580" cy="3040814"/>
          </a:xfrm>
        </p:spPr>
        <p:txBody>
          <a:bodyPr>
            <a:normAutofit fontScale="625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600" dirty="0">
                <a:latin typeface="Arial Black" panose="020B0A04020102020204" pitchFamily="34" charset="0"/>
              </a:rPr>
              <a:t>                                                                                                         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100" b="1" dirty="0">
                <a:latin typeface="Arial Black" panose="020B0A04020102020204" pitchFamily="34" charset="0"/>
              </a:rPr>
              <a:t>                                   </a:t>
            </a:r>
            <a:r>
              <a:rPr lang="ru-RU" sz="2600" b="1" dirty="0">
                <a:solidFill>
                  <a:schemeClr val="tx1"/>
                </a:solidFill>
                <a:latin typeface="Arial Black" panose="020B0A04020102020204" pitchFamily="34" charset="0"/>
              </a:rPr>
              <a:t>Подготовила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600" b="1" dirty="0">
                <a:solidFill>
                  <a:schemeClr val="tx1"/>
                </a:solidFill>
                <a:latin typeface="Arial Black" panose="020B0A04020102020204" pitchFamily="34" charset="0"/>
              </a:rPr>
              <a:t>                            учитель-дефектолог</a:t>
            </a:r>
            <a:r>
              <a:rPr lang="ru-RU" sz="2600" b="1" dirty="0">
                <a:latin typeface="Arial Black" panose="020B0A04020102020204" pitchFamily="34" charset="0"/>
              </a:rPr>
              <a:t>                                     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600" b="1" dirty="0">
                <a:solidFill>
                  <a:schemeClr val="tx1"/>
                </a:solidFill>
                <a:latin typeface="Arial Black" panose="020B0A04020102020204" pitchFamily="34" charset="0"/>
              </a:rPr>
              <a:t>                            МБДОУ «Детский сад № 31»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600" b="1" dirty="0">
                <a:latin typeface="Arial Black" panose="020B0A04020102020204" pitchFamily="34" charset="0"/>
              </a:rPr>
              <a:t>                            </a:t>
            </a:r>
            <a:r>
              <a:rPr lang="ru-RU" sz="2600" b="1" dirty="0">
                <a:solidFill>
                  <a:schemeClr val="tx1"/>
                </a:solidFill>
                <a:latin typeface="Arial Black" panose="020B0A04020102020204" pitchFamily="34" charset="0"/>
              </a:rPr>
              <a:t>Якубова Надежда Анатольевна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2600" b="1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2600" b="1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2400" b="1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2400" b="1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2400" b="1" dirty="0"/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2200" b="1" dirty="0">
                <a:solidFill>
                  <a:schemeClr val="tx1"/>
                </a:solidFill>
                <a:latin typeface="Arial Black" panose="020B0A04020102020204" pitchFamily="34" charset="0"/>
              </a:rPr>
              <a:t>г. Петропавловск-Камчатский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2200" b="1" dirty="0">
                <a:solidFill>
                  <a:schemeClr val="tx1"/>
                </a:solidFill>
                <a:latin typeface="Arial Black" panose="020B0A04020102020204" pitchFamily="34" charset="0"/>
              </a:rPr>
              <a:t>2022 г.</a:t>
            </a:r>
          </a:p>
        </p:txBody>
      </p:sp>
    </p:spTree>
    <p:extLst>
      <p:ext uri="{BB962C8B-B14F-4D97-AF65-F5344CB8AC3E}">
        <p14:creationId xmlns:p14="http://schemas.microsoft.com/office/powerpoint/2010/main" val="174303289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108</TotalTime>
  <Words>77</Words>
  <Application>Microsoft Office PowerPoint</Application>
  <PresentationFormat>Экран (4:3)</PresentationFormat>
  <Paragraphs>27</Paragraphs>
  <Slides>7</Slides>
  <Notes>1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Trebuchet MS</vt:lpstr>
      <vt:lpstr>Wingdings 3</vt:lpstr>
      <vt:lpstr>Аспект</vt:lpstr>
      <vt:lpstr>Квест- игра по сказке  В.Г. Сутеева  «Разные колеса»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Квест- игра по сказке  В.Г. Сутеева  «Разные колеса»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</dc:title>
  <dc:creator>Inna Manchak</dc:creator>
  <cp:lastModifiedBy>Надежда Якубова</cp:lastModifiedBy>
  <cp:revision>3</cp:revision>
  <dcterms:created xsi:type="dcterms:W3CDTF">2018-09-11T14:16:34Z</dcterms:created>
  <dcterms:modified xsi:type="dcterms:W3CDTF">2022-03-29T13:14:34Z</dcterms:modified>
</cp:coreProperties>
</file>