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6A14-B2AA-42BA-9560-87B6356D327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6774-0DED-4C20-ABCD-499731358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63959"/>
            <a:ext cx="5004245" cy="42940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637350" y="0"/>
            <a:ext cx="5506650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ок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92896"/>
            <a:ext cx="5254897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98D1-F33B-4A78-9CCA-9DB097D42D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1DFE-32EC-40C2-A19C-F74E2B13C61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еее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521444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Работа с детьми по ознакомлению с окружающим миром и развитию речи через региональный компонент в средней </a:t>
            </a:r>
            <a:r>
              <a:rPr lang="ru-RU" sz="3600" b="1" dirty="0" smtClean="0"/>
              <a:t>группе 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                </a:t>
            </a:r>
            <a:r>
              <a:rPr lang="ru-RU" sz="1800" b="1" dirty="0" smtClean="0"/>
              <a:t>Воспитатель : Кулешова Н.В.</a:t>
            </a:r>
            <a:endParaRPr lang="ru-RU" sz="18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6048671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Ознакомление с природой: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беседы, компьютерные мини-презентации,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мультимедийные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показы фрагментов фильмов о природе, животном и растительном мире Краснодарского края, с народными приметами.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-сбор гербариев, коллекций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-опытническая и экспериментальная работа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-проектная деятельность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целостной картины мира (ознакомление с ближайшим окружением):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-Экскурсия: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по помещениям и территории детского сада;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по ознакомлению с достопримечательностями;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.ADMIN-PELESASCN\Desktop\IMG-20201125-WA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56084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0648"/>
            <a:ext cx="5145831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48965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речь, мышление, первичное восприятие диалектной речи через знакомство с культурой Краснодарского края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-русский, народный фольклор: пословицы, поговорки, загадки,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заклички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дразнилки,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чистоговорки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Русские сказки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Выставки тематические,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-игры-инсценировки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-драматизация народных сказок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-показ всех видов театров (теневой,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фланелеграф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кукольный театр игрушек, настольный, пальчиковый)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-оформление уголков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ряжения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группе;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.ADMIN-PELESASCN\Desktop\FCtaHOZNGsE5a2e4c19d8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дминистратор.ADMIN-PELESASCN\Desktop\2197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60648"/>
            <a:ext cx="8208912" cy="61206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.ADMIN-PELESASCN\Desktop\159981260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840760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.ADMIN-PELESASCN\Desktop\1597647663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85812"/>
            <a:ext cx="4123184" cy="3867324"/>
          </a:xfrm>
          <a:prstGeom prst="rect">
            <a:avLst/>
          </a:prstGeom>
          <a:noFill/>
        </p:spPr>
      </p:pic>
      <p:pic>
        <p:nvPicPr>
          <p:cNvPr id="24579" name="Picture 3" descr="C:\Users\Администратор.ADMIN-PELESASCN\Desktop\1597649809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456383" cy="4968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60486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Каковы же результаты нашей работы?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Конечно же - это знания и представления детей об истории города, о знаменитых земляках, о достопримечательностях. Но главное - это неподдельный, активный интерес детей к родному городу, желание сделать его еще лучше и краше своими делами и поступками.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любви к своей Родине, своему городу, краю – это многотрудный, долговременный процесс, он должен осуществляться ненавязчиво и постоянно, с самого раннего детства.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хотелось, что бы впечатления детства у наших воспитанников стали истоками любви к родному городу, краю и к людям, живущим в нем, истоками патриотических чувств.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00808"/>
            <a:ext cx="7772400" cy="4068167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 Реализация форм внедрения регионального компонента является важнейшей составляющей современного образования, использование которого направлено на достижение следующих целей и задач:</a:t>
            </a:r>
            <a:br>
              <a:rPr lang="ru-RU" sz="2000" dirty="0" smtClean="0"/>
            </a:br>
            <a:r>
              <a:rPr lang="ru-RU" sz="2000" dirty="0" smtClean="0"/>
              <a:t> -формирование первоначальных представлений об особенностях родного края; -знакомство детей с особенностями и традициями Краснодарского края; </a:t>
            </a:r>
            <a:br>
              <a:rPr lang="ru-RU" sz="2000" dirty="0" smtClean="0"/>
            </a:br>
            <a:r>
              <a:rPr lang="ru-RU" sz="2000" dirty="0" smtClean="0"/>
              <a:t>-формирование представления о родном городе: истории, улицах, профессиях; </a:t>
            </a:r>
            <a:br>
              <a:rPr lang="ru-RU" sz="2000" dirty="0" smtClean="0"/>
            </a:br>
            <a:r>
              <a:rPr lang="ru-RU" sz="2000" dirty="0" smtClean="0"/>
              <a:t>-знакомство с именами, фамилиями знаменитых земляков(села, района, края);</a:t>
            </a:r>
            <a:br>
              <a:rPr lang="ru-RU" sz="2000" dirty="0" smtClean="0"/>
            </a:br>
            <a:r>
              <a:rPr lang="ru-RU" sz="2000" dirty="0" smtClean="0"/>
              <a:t> -формирование знания о живой и неживой природы Краснодарского края;</a:t>
            </a:r>
            <a:br>
              <a:rPr lang="ru-RU" sz="2000" dirty="0" smtClean="0"/>
            </a:br>
            <a:r>
              <a:rPr lang="ru-RU" sz="2000" dirty="0" smtClean="0"/>
              <a:t> -формирование основ нравственной личности, национальной гордости и национального самосознания.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7920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 применения внедрения регионального компонента в детском саду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21088"/>
            <a:ext cx="7772400" cy="244827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регионального компонента осуществляется через следующие формы организации работы с детьми: специально организованные занятия, сотворчество воспитателя с детьми, самостоятельная деятельность.</a:t>
            </a:r>
          </a:p>
          <a:p>
            <a:endParaRPr lang="ru-RU" dirty="0"/>
          </a:p>
        </p:txBody>
      </p:sp>
      <p:pic>
        <p:nvPicPr>
          <p:cNvPr id="15362" name="Picture 2" descr="C:\Users\Администратор.ADMIN-PELESASCN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496893" cy="4122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28803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отборе краеведческих сведений для занятий придерживаюсь следующих правил: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события местной истории и культуры должны быть понятными и доступными возрасту детей;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факты должны быть достаточно яркими, эмоционально насыщенными; - дать возможность детям совершать маленькие «открытия»;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формировать умение наблюдать окружающую действительность, искать «неизвестное в известном, незнакомое в знакомом»;</a:t>
            </a:r>
          </a:p>
          <a:p>
            <a:endParaRPr lang="ru-RU" dirty="0"/>
          </a:p>
        </p:txBody>
      </p:sp>
      <p:pic>
        <p:nvPicPr>
          <p:cNvPr id="16386" name="Picture 2" descr="C:\Users\Администратор.ADMIN-PELESASCN\Desktop\IMG-20201125-WA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610519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Самостоятельная деятельность детей подразумевает не только различные игры краеведческой направленности, но и участие в творческих конкурсах внутри детского сада. Составление картотеки народных игр, позволяет выстроить процесс игровой деятельности в группе с последовательностью применения подвижных игр. </a:t>
            </a:r>
          </a:p>
          <a:p>
            <a:endParaRPr lang="ru-RU" dirty="0"/>
          </a:p>
        </p:txBody>
      </p:sp>
      <p:pic>
        <p:nvPicPr>
          <p:cNvPr id="17410" name="Picture 2" descr="C:\Users\Администратор.ADMIN-PELESASCN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548680"/>
            <a:ext cx="496855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4"/>
            <a:ext cx="7772400" cy="568863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значимыми в этом возрасте считаю следующие методы работы: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чтение народных сказок;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заучивание пословиц,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закличек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дразнилок;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рассматривание иллюстраций, наглядных пособий;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знакомство с ближайшим окружением красивые здания, улицы/;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использование макетов «избы»;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демонстрация диафильмов, слайдов;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картотеки, папки с достопримечательностями г.Курганинска, краснодарского края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диагностические игры «Что изменилось», «Что сначала, что потом», «Выбери картинку», «Чего не хватает» и др.;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народные игры «Клубок», «Баба Яга», «Домовой», «Кузовок» и др.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3561655" cy="4074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Администратор.ADMIN-PELESASCN\Desktop\1597647818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456384" cy="5020816"/>
          </a:xfrm>
          <a:prstGeom prst="rect">
            <a:avLst/>
          </a:prstGeom>
          <a:noFill/>
        </p:spPr>
      </p:pic>
      <p:pic>
        <p:nvPicPr>
          <p:cNvPr id="18435" name="Picture 3" descr="C:\Users\Администратор.ADMIN-PELESASCN\Desktop\1604382558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3312368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957411"/>
          </a:xfrm>
        </p:spPr>
        <p:txBody>
          <a:bodyPr/>
          <a:lstStyle/>
          <a:p>
            <a:r>
              <a:rPr lang="ru-RU" dirty="0" err="1" smtClean="0"/>
              <a:t>Позновательное</a:t>
            </a:r>
            <a:r>
              <a:rPr lang="ru-RU" dirty="0" smtClean="0"/>
              <a:t> развитие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511256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Приобщать детей к истории Краснодарского края, формировать представления о традиционной культуре родного края через ознакомление с природой.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интерес к своей «малой родине», воспитывать любовь к родному краю.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Знать название села, своей улицы, рассказывать детям о самых красивых местах родного села, его достопримечательностях, познакомить с историей села, родного края культуре и традициях. В дни праздника наблюдать красочное оформление зданий, воспитывать чувство причастности к жизни страны.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детям элементарные географические сведения «малой родины». Познакомить с природой родного края.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Рассказывать о государственных праздниках, о Российской армии, о воинах, которые охраняют нашу Родину.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представления о том, что наша огромная страна называется Россия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дминистратор.ADMIN-PELESASCN\Desktop\IMG-20201125-WA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672409" cy="4608513"/>
          </a:xfrm>
          <a:prstGeom prst="rect">
            <a:avLst/>
          </a:prstGeom>
          <a:noFill/>
        </p:spPr>
      </p:pic>
      <p:pic>
        <p:nvPicPr>
          <p:cNvPr id="19459" name="Picture 3" descr="C:\Users\Администратор.ADMIN-PELESASCN\Desktop\IMG-20201125-WA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628800"/>
            <a:ext cx="367240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солнух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596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подсолнух</vt:lpstr>
      <vt:lpstr>Работа с детьми по ознакомлению с окружающим миром и развитию речи через региональный компонент в средней группе                                        Воспитатель : Кулешова Н.В.</vt:lpstr>
      <vt:lpstr>   Реализация форм внедрения регионального компонента является важнейшей составляющей современного образования, использование которого направлено на достижение следующих целей и задач:  -формирование первоначальных представлений об особенностях родного края; -знакомство детей с особенностями и традициями Краснодарского края;  -формирование представления о родном городе: истории, улицах, профессиях;  -знакомство с именами, фамилиями знаменитых земляков(села, района, края);  -формирование знания о живой и неживой природы Краснодарского края;  -формирование основ нравственной личности, национальной гордости и национального самосознания. </vt:lpstr>
      <vt:lpstr>Слайд 3</vt:lpstr>
      <vt:lpstr>Слайд 4</vt:lpstr>
      <vt:lpstr>Слайд 5</vt:lpstr>
      <vt:lpstr>Слайд 6</vt:lpstr>
      <vt:lpstr>Слайд 7</vt:lpstr>
      <vt:lpstr>Позновательное развитие</vt:lpstr>
      <vt:lpstr>Слайд 9</vt:lpstr>
      <vt:lpstr>Слайд 10</vt:lpstr>
      <vt:lpstr>Слайд 11</vt:lpstr>
      <vt:lpstr>Речевое развитие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детьми по ознакомлению с окружающим миром и развитию речи через региональный компонент в средней группе</dc:title>
  <dc:creator>Admin</dc:creator>
  <cp:lastModifiedBy>Admin</cp:lastModifiedBy>
  <cp:revision>8</cp:revision>
  <dcterms:created xsi:type="dcterms:W3CDTF">2020-11-25T16:53:17Z</dcterms:created>
  <dcterms:modified xsi:type="dcterms:W3CDTF">2020-11-25T18:02:58Z</dcterms:modified>
</cp:coreProperties>
</file>