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3" r:id="rId8"/>
    <p:sldId id="262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9C387EF7-A529-479F-8475-270AED21DC13}">
          <p14:sldIdLst>
            <p14:sldId id="256"/>
            <p14:sldId id="257"/>
            <p14:sldId id="258"/>
            <p14:sldId id="261"/>
            <p14:sldId id="259"/>
            <p14:sldId id="260"/>
            <p14:sldId id="263"/>
            <p14:sldId id="26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5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111FC1-ECFB-48BA-82F4-77126A57F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9084DE-74FF-4E9B-AB36-220EE5A204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937F94-9839-4617-A2D4-240AE09F5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41A6-0DC2-41B0-B034-30129C15F679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D5D698-CC01-46ED-A17C-1A8639103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54C62D-1ED1-46CE-8A69-270AA5566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EF71-D93C-452C-B81F-DBDDC5AFF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797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95C0D-3432-4F63-A603-2AA22DF94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670F20-9099-44F1-894A-E58148970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DF7143-4429-44D3-A8E2-D9F96DC5F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41A6-0DC2-41B0-B034-30129C15F679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83D143-E6F2-41F3-8AE6-5259B0E0A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5B41B-65EC-4E2B-AF89-7FC8102B5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EF71-D93C-452C-B81F-DBDDC5AFF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279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130FB7-AF59-434C-8E82-D5F5568BF9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23FC4C-B8F0-40D5-A130-897E091D4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A16D88-69B2-4D80-BBC0-F0882D250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41A6-0DC2-41B0-B034-30129C15F679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07EEB2-6286-4F66-A1AE-1719116E7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A6FF73-5EA4-487D-BB7D-A46E30D28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EF71-D93C-452C-B81F-DBDDC5AFF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661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9DAC0B-AD5B-45BF-8EB7-0740FC021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52C865-F179-4E70-8128-A5DD26E9E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F9312E-2C32-476F-A148-861F5246D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41A6-0DC2-41B0-B034-30129C15F679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03CE51-C173-48DF-9115-812F1A8C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B1048-260B-4029-84FF-3214A2E84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EF71-D93C-452C-B81F-DBDDC5AFF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077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58A852-1AAF-475A-AE63-6914F05C9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04758D-11BE-4323-9662-E1AC62B68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C570E2-10F2-4181-8628-722A46591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41A6-0DC2-41B0-B034-30129C15F679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589C8-DE35-40F8-A942-8C4673A50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C26134-AC64-4446-AC9E-7F8D27139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EF71-D93C-452C-B81F-DBDDC5AFF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478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D2C626-AE15-4500-84AE-B926520E4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2D9850-4700-40CF-9A1F-E488C81EDB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AF21FE-CDED-43F5-B3D7-CDB0186B1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C4A050-879A-4096-90EA-DC1F9C8D1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41A6-0DC2-41B0-B034-30129C15F679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740C32-CDA6-402A-AFBA-809D1FC75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44F4AF-76F5-448D-9EE8-0086F88AE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EF71-D93C-452C-B81F-DBDDC5AFF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532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FC3C0A-B58C-42CB-B843-F13D040E0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DDA897-8B47-4808-8D31-B4AA3F8AB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871CB86-5EDE-4C84-8930-CEB892767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0EBAB6B-7CA1-456C-98AB-38386A50EF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4F4548-8C52-42ED-A455-69C22B12DB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FAACE5-0EEF-460B-A244-B936F3B19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41A6-0DC2-41B0-B034-30129C15F679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D8A0C4-5867-45E3-851E-19A22B683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A14E51-2712-4F09-83C3-7E2A4353E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EF71-D93C-452C-B81F-DBDDC5AFF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691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E4DEC5-E7EC-428E-B395-5F9B79349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0A550A9-3D3C-461E-AFA3-FA0108CDF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41A6-0DC2-41B0-B034-30129C15F679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F31765A-F558-4E5B-BC3A-842408ADC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60F1932-4908-4DFA-A1A8-B23C49DB0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EF71-D93C-452C-B81F-DBDDC5AFF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11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F36A940-DF03-4FDB-BEC9-480C56722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41A6-0DC2-41B0-B034-30129C15F679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5C78FF0-DF84-47A3-A1CB-26B9BFD57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393A7F-E8F7-482A-90DE-555390E9F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EF71-D93C-452C-B81F-DBDDC5AFF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743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32A002-4F67-439F-9BFF-FAFF54176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E2D56B-B48A-4EA5-AEC7-7EC68D229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41524E-D04C-4FEA-9BA1-6C4BD258C7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B067B4-FC0C-4267-94B3-31D2AB69C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41A6-0DC2-41B0-B034-30129C15F679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2D18A1-D95C-4D84-9413-0DAC71C4C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CEEB65-86AA-40A8-9917-5B51A863E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EF71-D93C-452C-B81F-DBDDC5AFF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709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CA75B6-6ED8-45F1-9D68-223D02BA0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CC12A9-0B5A-4564-9E64-488C86E2E9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944E17-173C-4964-BF73-C7A526EC8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B47F63-45BD-4BF7-ABD0-A28109B2F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41A6-0DC2-41B0-B034-30129C15F679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35681C-AA60-4E2A-95A1-57B38AEE9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7856B4-8376-45E5-A14A-C48549CEA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EF71-D93C-452C-B81F-DBDDC5AFF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279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06C7D2-D089-40B0-9AF6-6BFC71576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063082-FF80-4488-BB88-BE0250708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D2EC21-3395-4A6B-A9F9-6EE19B3F37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341A6-0DC2-41B0-B034-30129C15F679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A28A2C-B9B5-4A34-8FE3-21D1E950F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30ED94-1933-4249-A67D-F3745C2051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CEF71-D93C-452C-B81F-DBDDC5AFF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760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24DBD60-65F5-4D65-B9C4-59C374A1CC36}"/>
              </a:ext>
            </a:extLst>
          </p:cNvPr>
          <p:cNvSpPr/>
          <p:nvPr/>
        </p:nvSpPr>
        <p:spPr>
          <a:xfrm>
            <a:off x="4675694" y="4491335"/>
            <a:ext cx="644048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кв. категории Салахова Ирина Владимировна</a:t>
            </a:r>
            <a:endParaRPr lang="ru-RU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BE9EFC-7E55-4F03-99C1-084BBDCCF801}"/>
              </a:ext>
            </a:extLst>
          </p:cNvPr>
          <p:cNvSpPr/>
          <p:nvPr/>
        </p:nvSpPr>
        <p:spPr>
          <a:xfrm>
            <a:off x="2778045" y="2027962"/>
            <a:ext cx="724550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Использование системы </a:t>
            </a:r>
          </a:p>
          <a:p>
            <a:pPr algn="ctr"/>
            <a:r>
              <a:rPr lang="ru-RU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дистанционного обучения </a:t>
            </a:r>
          </a:p>
          <a:p>
            <a:pPr algn="ctr"/>
            <a:r>
              <a:rPr lang="ru-RU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в работе учителя-логопеда ДОУ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894FAA-6D91-4E73-8FE9-E1DB8806E3CF}"/>
              </a:ext>
            </a:extLst>
          </p:cNvPr>
          <p:cNvSpPr/>
          <p:nvPr/>
        </p:nvSpPr>
        <p:spPr>
          <a:xfrm>
            <a:off x="1971675" y="216813"/>
            <a:ext cx="84010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39 комбинированного вида» </a:t>
            </a:r>
          </a:p>
          <a:p>
            <a:pPr algn="ctr"/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623119  Свердловская область, город Первоуральск, Бульвар Юности, 5</a:t>
            </a:r>
          </a:p>
        </p:txBody>
      </p:sp>
    </p:spTree>
    <p:extLst>
      <p:ext uri="{BB962C8B-B14F-4D97-AF65-F5344CB8AC3E}">
        <p14:creationId xmlns:p14="http://schemas.microsoft.com/office/powerpoint/2010/main" val="1822831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BE9EFC-7E55-4F03-99C1-084BBDCCF801}"/>
              </a:ext>
            </a:extLst>
          </p:cNvPr>
          <p:cNvSpPr/>
          <p:nvPr/>
        </p:nvSpPr>
        <p:spPr>
          <a:xfrm>
            <a:off x="2484543" y="143811"/>
            <a:ext cx="667048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Дистанционных курс «Кроха» для детей 0-3года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E1CC1B-81D4-4CAC-94BA-6C1FFBE00C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9" t="2313" b="6632"/>
          <a:stretch/>
        </p:blipFill>
        <p:spPr>
          <a:xfrm>
            <a:off x="1176118" y="1171981"/>
            <a:ext cx="4376801" cy="271462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E3BEB6B-8214-4918-89BF-C041F8195B3B}"/>
              </a:ext>
            </a:extLst>
          </p:cNvPr>
          <p:cNvSpPr/>
          <p:nvPr/>
        </p:nvSpPr>
        <p:spPr>
          <a:xfrm>
            <a:off x="1583550" y="601585"/>
            <a:ext cx="35619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по формированию </a:t>
            </a:r>
          </a:p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физиологического и речевого дыхания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71D607-3135-4AFE-A860-9DAE49E33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10" y="4460483"/>
            <a:ext cx="4383146" cy="225370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9EB75C-B8BF-4EC9-AA77-76B3486C020D}"/>
              </a:ext>
            </a:extLst>
          </p:cNvPr>
          <p:cNvSpPr/>
          <p:nvPr/>
        </p:nvSpPr>
        <p:spPr>
          <a:xfrm>
            <a:off x="808614" y="3845805"/>
            <a:ext cx="31115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по использованию </a:t>
            </a:r>
          </a:p>
          <a:p>
            <a:pPr algn="ctr"/>
            <a:r>
              <a:rPr lang="ru-RU" sz="1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биоэнергопластики</a:t>
            </a:r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логопедии</a:t>
            </a:r>
          </a:p>
          <a:p>
            <a:pPr algn="ctr"/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CF88D1-23BC-4FBB-AC1A-D9A3F2A55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383" y="4516228"/>
            <a:ext cx="2940318" cy="21979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7CC464-418C-4999-9015-8814E0065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283" y="1190927"/>
            <a:ext cx="5005599" cy="271462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0D48153-60C7-467D-A23A-B9B18BAE11B0}"/>
              </a:ext>
            </a:extLst>
          </p:cNvPr>
          <p:cNvSpPr/>
          <p:nvPr/>
        </p:nvSpPr>
        <p:spPr>
          <a:xfrm>
            <a:off x="6295712" y="767176"/>
            <a:ext cx="443474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«Кинезиология. Речь и движения»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47A7F55-4D06-44F5-A9A2-53E893EB11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0856" y="4543085"/>
            <a:ext cx="3856534" cy="2171104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2736E48-93ED-459A-BB23-725C0FA83A7A}"/>
              </a:ext>
            </a:extLst>
          </p:cNvPr>
          <p:cNvSpPr/>
          <p:nvPr/>
        </p:nvSpPr>
        <p:spPr>
          <a:xfrm>
            <a:off x="4592161" y="4092026"/>
            <a:ext cx="363744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Серия игр с Веселым Язычком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06E3B4C-A024-4DBF-AEC7-BBD9A5306A04}"/>
              </a:ext>
            </a:extLst>
          </p:cNvPr>
          <p:cNvSpPr/>
          <p:nvPr/>
        </p:nvSpPr>
        <p:spPr>
          <a:xfrm>
            <a:off x="8678696" y="4062123"/>
            <a:ext cx="268086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«Путешествие в Цирк»</a:t>
            </a:r>
          </a:p>
        </p:txBody>
      </p:sp>
    </p:spTree>
    <p:extLst>
      <p:ext uri="{BB962C8B-B14F-4D97-AF65-F5344CB8AC3E}">
        <p14:creationId xmlns:p14="http://schemas.microsoft.com/office/powerpoint/2010/main" val="2530040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BE9EFC-7E55-4F03-99C1-084BBDCCF801}"/>
              </a:ext>
            </a:extLst>
          </p:cNvPr>
          <p:cNvSpPr/>
          <p:nvPr/>
        </p:nvSpPr>
        <p:spPr>
          <a:xfrm>
            <a:off x="2209847" y="143811"/>
            <a:ext cx="721992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Развитие фонематического слуха, анализа и синтеза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E3BEB6B-8214-4918-89BF-C041F8195B3B}"/>
              </a:ext>
            </a:extLst>
          </p:cNvPr>
          <p:cNvSpPr/>
          <p:nvPr/>
        </p:nvSpPr>
        <p:spPr>
          <a:xfrm>
            <a:off x="-142875" y="564456"/>
            <a:ext cx="576262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Логопедическая викторина </a:t>
            </a:r>
          </a:p>
          <a:p>
            <a:pPr algn="ctr"/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определение первого звука в слове</a:t>
            </a:r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«Транспорт»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9EB75C-B8BF-4EC9-AA77-76B3486C020D}"/>
              </a:ext>
            </a:extLst>
          </p:cNvPr>
          <p:cNvSpPr/>
          <p:nvPr/>
        </p:nvSpPr>
        <p:spPr>
          <a:xfrm>
            <a:off x="606622" y="3736668"/>
            <a:ext cx="4592243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ерия игр на определение места звуков в словах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06E3B4C-A024-4DBF-AEC7-BBD9A5306A04}"/>
              </a:ext>
            </a:extLst>
          </p:cNvPr>
          <p:cNvSpPr/>
          <p:nvPr/>
        </p:nvSpPr>
        <p:spPr>
          <a:xfrm>
            <a:off x="6204149" y="687566"/>
            <a:ext cx="458862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Серия игр «Гномы-</a:t>
            </a:r>
            <a:r>
              <a:rPr lang="ru-RU" sz="1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звукарики</a:t>
            </a:r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на звуковой анализ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841EACF-08A7-40A7-92F7-034BCA637B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68" t="19161" r="25043" b="29196"/>
          <a:stretch/>
        </p:blipFill>
        <p:spPr>
          <a:xfrm>
            <a:off x="765685" y="1149230"/>
            <a:ext cx="4111281" cy="239876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C857F35-0047-4F08-9072-22A6D40548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92" t="20015" r="24810" b="27902"/>
          <a:stretch/>
        </p:blipFill>
        <p:spPr>
          <a:xfrm>
            <a:off x="810109" y="4178610"/>
            <a:ext cx="4185270" cy="235356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D8BC845-54CF-4083-B2F1-187F59BBAA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53" t="19311" r="26413" b="28749"/>
          <a:stretch/>
        </p:blipFill>
        <p:spPr>
          <a:xfrm>
            <a:off x="6528310" y="1095336"/>
            <a:ext cx="3940307" cy="233350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7AAD6AF-537A-4BEB-BEA2-7EAEF78984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11" t="20048" r="25406" b="28572"/>
          <a:stretch/>
        </p:blipFill>
        <p:spPr>
          <a:xfrm>
            <a:off x="6528310" y="4178610"/>
            <a:ext cx="4078514" cy="235356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1A442D0-39F7-4218-B4DE-5B91AA483D75}"/>
              </a:ext>
            </a:extLst>
          </p:cNvPr>
          <p:cNvSpPr/>
          <p:nvPr/>
        </p:nvSpPr>
        <p:spPr>
          <a:xfrm>
            <a:off x="7165099" y="3736668"/>
            <a:ext cx="2804935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Серия игр на слоговой анализ</a:t>
            </a:r>
          </a:p>
        </p:txBody>
      </p:sp>
    </p:spTree>
    <p:extLst>
      <p:ext uri="{BB962C8B-B14F-4D97-AF65-F5344CB8AC3E}">
        <p14:creationId xmlns:p14="http://schemas.microsoft.com/office/powerpoint/2010/main" val="900395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BE9EFC-7E55-4F03-99C1-084BBDCCF801}"/>
              </a:ext>
            </a:extLst>
          </p:cNvPr>
          <p:cNvSpPr/>
          <p:nvPr/>
        </p:nvSpPr>
        <p:spPr>
          <a:xfrm>
            <a:off x="3997504" y="67265"/>
            <a:ext cx="525855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Формирование лексического словаря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E3BEB6B-8214-4918-89BF-C041F8195B3B}"/>
              </a:ext>
            </a:extLst>
          </p:cNvPr>
          <p:cNvSpPr/>
          <p:nvPr/>
        </p:nvSpPr>
        <p:spPr>
          <a:xfrm>
            <a:off x="619182" y="564456"/>
            <a:ext cx="304006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«Что нам осень принесла»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9EB75C-B8BF-4EC9-AA77-76B3486C020D}"/>
              </a:ext>
            </a:extLst>
          </p:cNvPr>
          <p:cNvSpPr/>
          <p:nvPr/>
        </p:nvSpPr>
        <p:spPr>
          <a:xfrm>
            <a:off x="494240" y="3691652"/>
            <a:ext cx="418902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«Признаки времени года» (весна, лето)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0D48153-60C7-467D-A23A-B9B18BAE11B0}"/>
              </a:ext>
            </a:extLst>
          </p:cNvPr>
          <p:cNvSpPr/>
          <p:nvPr/>
        </p:nvSpPr>
        <p:spPr>
          <a:xfrm>
            <a:off x="4845984" y="495640"/>
            <a:ext cx="441007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«Как много игрушек у Деда Мороза»</a:t>
            </a:r>
          </a:p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согласование существительных с прилагательными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2736E48-93ED-459A-BB23-725C0FA83A7A}"/>
              </a:ext>
            </a:extLst>
          </p:cNvPr>
          <p:cNvSpPr/>
          <p:nvPr/>
        </p:nvSpPr>
        <p:spPr>
          <a:xfrm>
            <a:off x="4592161" y="3601048"/>
            <a:ext cx="363744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«»Найди и назови. Зима»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06E3B4C-A024-4DBF-AEC7-BBD9A5306A04}"/>
              </a:ext>
            </a:extLst>
          </p:cNvPr>
          <p:cNvSpPr/>
          <p:nvPr/>
        </p:nvSpPr>
        <p:spPr>
          <a:xfrm>
            <a:off x="8823387" y="3548549"/>
            <a:ext cx="242835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«Какой транспорт?»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D11DDC-8985-4E32-A0E1-A76EF7D87B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06" t="20278" r="25051" b="24167"/>
          <a:stretch/>
        </p:blipFill>
        <p:spPr>
          <a:xfrm>
            <a:off x="284501" y="1076324"/>
            <a:ext cx="3842774" cy="23526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FA3CED-96CC-4812-964F-6CA773CB57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32" t="19143" r="25237" b="29319"/>
          <a:stretch/>
        </p:blipFill>
        <p:spPr>
          <a:xfrm>
            <a:off x="5020910" y="1138144"/>
            <a:ext cx="4060224" cy="235267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43D6A20-F220-4D93-9AED-01E31B262A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40" t="24301" r="29976" b="32087"/>
          <a:stretch/>
        </p:blipFill>
        <p:spPr>
          <a:xfrm>
            <a:off x="403137" y="4062123"/>
            <a:ext cx="4189024" cy="251965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976D6A4-B9D9-4964-BE7A-328F20ED30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820" t="12005" r="27732" b="12385"/>
          <a:stretch/>
        </p:blipFill>
        <p:spPr>
          <a:xfrm>
            <a:off x="5019735" y="4030206"/>
            <a:ext cx="2706091" cy="264892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D9DFF7A-8F1A-4181-BA80-1F208417B0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314" t="19921" r="25210" b="29247"/>
          <a:stretch/>
        </p:blipFill>
        <p:spPr>
          <a:xfrm>
            <a:off x="8036250" y="3992101"/>
            <a:ext cx="4002623" cy="226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20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BE9EFC-7E55-4F03-99C1-084BBDCCF801}"/>
              </a:ext>
            </a:extLst>
          </p:cNvPr>
          <p:cNvSpPr/>
          <p:nvPr/>
        </p:nvSpPr>
        <p:spPr>
          <a:xfrm>
            <a:off x="2743149" y="143811"/>
            <a:ext cx="61532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Формирование грамматического строя речи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E3BEB6B-8214-4918-89BF-C041F8195B3B}"/>
              </a:ext>
            </a:extLst>
          </p:cNvPr>
          <p:cNvSpPr/>
          <p:nvPr/>
        </p:nvSpPr>
        <p:spPr>
          <a:xfrm>
            <a:off x="946418" y="598531"/>
            <a:ext cx="36457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Серия игр «Найди маму и детеныша» </a:t>
            </a:r>
          </a:p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(дикие и домашние животные и птицы)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9EB75C-B8BF-4EC9-AA77-76B3486C020D}"/>
              </a:ext>
            </a:extLst>
          </p:cNvPr>
          <p:cNvSpPr/>
          <p:nvPr/>
        </p:nvSpPr>
        <p:spPr>
          <a:xfrm>
            <a:off x="4250212" y="3530437"/>
            <a:ext cx="35827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«Найди и посчитай. Насекомые» </a:t>
            </a:r>
          </a:p>
          <a:p>
            <a:pPr algn="ctr"/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0D48153-60C7-467D-A23A-B9B18BAE11B0}"/>
              </a:ext>
            </a:extLst>
          </p:cNvPr>
          <p:cNvSpPr/>
          <p:nvPr/>
        </p:nvSpPr>
        <p:spPr>
          <a:xfrm>
            <a:off x="5502999" y="622279"/>
            <a:ext cx="483908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Играем с </a:t>
            </a:r>
            <a:r>
              <a:rPr lang="ru-RU" sz="1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Фиксиками</a:t>
            </a:r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«Один-много» электроприборы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2736E48-93ED-459A-BB23-725C0FA83A7A}"/>
              </a:ext>
            </a:extLst>
          </p:cNvPr>
          <p:cNvSpPr/>
          <p:nvPr/>
        </p:nvSpPr>
        <p:spPr>
          <a:xfrm>
            <a:off x="309398" y="3624887"/>
            <a:ext cx="363744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«Назови ласково. Цветы»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06E3B4C-A024-4DBF-AEC7-BBD9A5306A04}"/>
              </a:ext>
            </a:extLst>
          </p:cNvPr>
          <p:cNvSpPr/>
          <p:nvPr/>
        </p:nvSpPr>
        <p:spPr>
          <a:xfrm>
            <a:off x="8540961" y="3440223"/>
            <a:ext cx="30966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Серий игр «Уральские мастера». </a:t>
            </a:r>
          </a:p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Относительные прилагательные.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61C1EC-743C-400B-9723-8E0144192E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79" t="18948" r="24995" b="29864"/>
          <a:stretch/>
        </p:blipFill>
        <p:spPr>
          <a:xfrm>
            <a:off x="5687436" y="954343"/>
            <a:ext cx="4470208" cy="25474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7626F6-0F6B-4CA0-BDCE-8C7AD0626A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20" t="21647" r="26319" b="31095"/>
          <a:stretch/>
        </p:blipFill>
        <p:spPr>
          <a:xfrm>
            <a:off x="434250" y="1183306"/>
            <a:ext cx="4261575" cy="23184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200C3D-08C8-4CFC-A9AA-28B8DCC074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91" t="16172" r="23250" b="15683"/>
          <a:stretch/>
        </p:blipFill>
        <p:spPr>
          <a:xfrm>
            <a:off x="4359078" y="3963441"/>
            <a:ext cx="3582712" cy="25688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1F90C5-156B-4588-935D-C5CB82F591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16" t="19866" r="25697" b="30090"/>
          <a:stretch/>
        </p:blipFill>
        <p:spPr>
          <a:xfrm>
            <a:off x="239937" y="3992102"/>
            <a:ext cx="4010275" cy="226736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FE4E903-3A87-4CCE-A049-6FF80DB373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542" t="18329" r="25879" b="27828"/>
          <a:stretch/>
        </p:blipFill>
        <p:spPr>
          <a:xfrm>
            <a:off x="8102192" y="3984457"/>
            <a:ext cx="3974157" cy="242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42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BE9EFC-7E55-4F03-99C1-084BBDCCF801}"/>
              </a:ext>
            </a:extLst>
          </p:cNvPr>
          <p:cNvSpPr/>
          <p:nvPr/>
        </p:nvSpPr>
        <p:spPr>
          <a:xfrm>
            <a:off x="2999350" y="136866"/>
            <a:ext cx="619329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Формирование предложно-падежных форм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E3BEB6B-8214-4918-89BF-C041F8195B3B}"/>
              </a:ext>
            </a:extLst>
          </p:cNvPr>
          <p:cNvSpPr/>
          <p:nvPr/>
        </p:nvSpPr>
        <p:spPr>
          <a:xfrm>
            <a:off x="564577" y="558887"/>
            <a:ext cx="35902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«Кто за кем?» по сказке «Репка»  </a:t>
            </a:r>
          </a:p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предлог ЗА.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0D48153-60C7-467D-A23A-B9B18BAE11B0}"/>
              </a:ext>
            </a:extLst>
          </p:cNvPr>
          <p:cNvSpPr/>
          <p:nvPr/>
        </p:nvSpPr>
        <p:spPr>
          <a:xfrm>
            <a:off x="4762045" y="1241425"/>
            <a:ext cx="377411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«Какой транспорт где движется?» </a:t>
            </a:r>
          </a:p>
          <a:p>
            <a:pPr algn="ctr"/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55F366-E296-4B92-8A6B-E7B76313B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20" t="16898" r="25805" b="30602"/>
          <a:stretch/>
        </p:blipFill>
        <p:spPr>
          <a:xfrm>
            <a:off x="205565" y="1241425"/>
            <a:ext cx="4056184" cy="24260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8FEF6E-56E8-44BC-9FD4-E39AF36BB0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59" t="20305" r="25481" b="29268"/>
          <a:stretch/>
        </p:blipFill>
        <p:spPr>
          <a:xfrm>
            <a:off x="4738273" y="1670821"/>
            <a:ext cx="3916146" cy="22145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57997B-00DF-4111-A00C-76ADBB621A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88" t="18904" r="25162" b="28572"/>
          <a:stretch/>
        </p:blipFill>
        <p:spPr>
          <a:xfrm>
            <a:off x="7905749" y="4310330"/>
            <a:ext cx="4212771" cy="245745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A54DC89-E70D-4E61-AA68-A7C0A0EF6640}"/>
              </a:ext>
            </a:extLst>
          </p:cNvPr>
          <p:cNvSpPr/>
          <p:nvPr/>
        </p:nvSpPr>
        <p:spPr>
          <a:xfrm>
            <a:off x="8587744" y="3885383"/>
            <a:ext cx="36042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«Расставь матрешек». Предлог В </a:t>
            </a:r>
          </a:p>
          <a:p>
            <a:pPr algn="ctr"/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058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BE9EFC-7E55-4F03-99C1-084BBDCCF801}"/>
              </a:ext>
            </a:extLst>
          </p:cNvPr>
          <p:cNvSpPr/>
          <p:nvPr/>
        </p:nvSpPr>
        <p:spPr>
          <a:xfrm>
            <a:off x="2627778" y="136866"/>
            <a:ext cx="693645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Формирование основ читательской грамотности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E3BEB6B-8214-4918-89BF-C041F8195B3B}"/>
              </a:ext>
            </a:extLst>
          </p:cNvPr>
          <p:cNvSpPr/>
          <p:nvPr/>
        </p:nvSpPr>
        <p:spPr>
          <a:xfrm>
            <a:off x="232316" y="715786"/>
            <a:ext cx="556928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Серия кроссвордов  «Угадай загадки» по лексическим темам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0D48153-60C7-467D-A23A-B9B18BAE11B0}"/>
              </a:ext>
            </a:extLst>
          </p:cNvPr>
          <p:cNvSpPr/>
          <p:nvPr/>
        </p:nvSpPr>
        <p:spPr>
          <a:xfrm>
            <a:off x="7434348" y="1727900"/>
            <a:ext cx="26700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«Потерянные буквы?» </a:t>
            </a:r>
          </a:p>
          <a:p>
            <a:pPr algn="ctr"/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E8280E-0FE9-4000-B14B-EBD2D5522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86" t="22996" r="30324" b="29304"/>
          <a:stretch/>
        </p:blipFill>
        <p:spPr>
          <a:xfrm>
            <a:off x="1104449" y="1171595"/>
            <a:ext cx="3953885" cy="29892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33186D-1AB9-474B-932A-7BBFEC37FA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08" t="19738" r="25161" b="28310"/>
          <a:stretch/>
        </p:blipFill>
        <p:spPr>
          <a:xfrm>
            <a:off x="6129150" y="2312675"/>
            <a:ext cx="5280422" cy="307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47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BE9EFC-7E55-4F03-99C1-084BBDCCF801}"/>
              </a:ext>
            </a:extLst>
          </p:cNvPr>
          <p:cNvSpPr/>
          <p:nvPr/>
        </p:nvSpPr>
        <p:spPr>
          <a:xfrm>
            <a:off x="3024557" y="67265"/>
            <a:ext cx="72044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Игры на автоматизацию и дифференциацию звуков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E3BEB6B-8214-4918-89BF-C041F8195B3B}"/>
              </a:ext>
            </a:extLst>
          </p:cNvPr>
          <p:cNvSpPr/>
          <p:nvPr/>
        </p:nvSpPr>
        <p:spPr>
          <a:xfrm>
            <a:off x="320547" y="564456"/>
            <a:ext cx="363734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Серия игр</a:t>
            </a:r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«Парочки» на разные звуки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0D48153-60C7-467D-A23A-B9B18BAE11B0}"/>
              </a:ext>
            </a:extLst>
          </p:cNvPr>
          <p:cNvSpPr/>
          <p:nvPr/>
        </p:nvSpPr>
        <p:spPr>
          <a:xfrm>
            <a:off x="3668819" y="643143"/>
            <a:ext cx="4410075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Кроссворды на автоматизируемые звуки</a:t>
            </a:r>
            <a:endParaRPr lang="ru-RU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2736E48-93ED-459A-BB23-725C0FA83A7A}"/>
              </a:ext>
            </a:extLst>
          </p:cNvPr>
          <p:cNvSpPr/>
          <p:nvPr/>
        </p:nvSpPr>
        <p:spPr>
          <a:xfrm>
            <a:off x="7961073" y="797350"/>
            <a:ext cx="36374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Серия игр на определение заданного звука в словах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06E3B4C-A024-4DBF-AEC7-BBD9A5306A04}"/>
              </a:ext>
            </a:extLst>
          </p:cNvPr>
          <p:cNvSpPr/>
          <p:nvPr/>
        </p:nvSpPr>
        <p:spPr>
          <a:xfrm>
            <a:off x="4417574" y="4042949"/>
            <a:ext cx="3493136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Серия игр на д</a:t>
            </a:r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ифференциация звуков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14159B-F7A6-48DE-9CDA-A3513DEEFF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15" t="3671" r="28863" b="1580"/>
          <a:stretch/>
        </p:blipFill>
        <p:spPr>
          <a:xfrm>
            <a:off x="726526" y="938536"/>
            <a:ext cx="2623238" cy="32956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012544-6C06-49D2-86D8-47B3861C8C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16" t="22862" r="41715" b="44491"/>
          <a:stretch/>
        </p:blipFill>
        <p:spPr>
          <a:xfrm>
            <a:off x="4221453" y="1029384"/>
            <a:ext cx="3304809" cy="27375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19017C-D3E6-47ED-99DA-A8AEA638BB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91" t="18760" r="25677" b="29466"/>
          <a:stretch/>
        </p:blipFill>
        <p:spPr>
          <a:xfrm>
            <a:off x="7961073" y="1398570"/>
            <a:ext cx="3820449" cy="22554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95A39F3-0A10-4831-BD17-7FA70D5FBB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974" t="19587" r="25268" b="27732"/>
          <a:stretch/>
        </p:blipFill>
        <p:spPr>
          <a:xfrm>
            <a:off x="4215590" y="4443377"/>
            <a:ext cx="3863304" cy="225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348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300</Words>
  <Application>Microsoft Office PowerPoint</Application>
  <PresentationFormat>Широкоэкранный</PresentationFormat>
  <Paragraphs>49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22</cp:revision>
  <dcterms:created xsi:type="dcterms:W3CDTF">2022-03-27T14:35:17Z</dcterms:created>
  <dcterms:modified xsi:type="dcterms:W3CDTF">2022-03-27T17:27:31Z</dcterms:modified>
</cp:coreProperties>
</file>