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7ADD0-1C53-A240-4994-790760857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E0A5A8-8DB5-27CE-28DB-56478487B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BD14C8-5EE7-4D73-9431-9853A065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5791-02C4-4C41-98D8-44CFB0A9578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B419A-F256-9360-DC03-3AF76D7F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A2C9F-6772-BE8D-81B7-CBEB7DAA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BD20-E6A1-4507-B307-45D800C88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9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00FB3-2268-41C3-962E-D7F65D99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313622-9C38-A9CC-5CDC-7159E3C4C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12CD6F-865B-E216-EFF9-5093FCA6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5791-02C4-4C41-98D8-44CFB0A9578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5EDA2C-40FB-285C-D235-D9A39509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15DFED-EE67-30E0-44F6-86EE8F76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BD20-E6A1-4507-B307-45D800C88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9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9D5327-5700-0F7E-AD46-13435C129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255F83-6B24-324D-E8DD-C2EDCD6FF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03A21B-CEA2-EE98-4A17-7168C9FC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5791-02C4-4C41-98D8-44CFB0A9578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C276F-A62C-8FB3-9635-7288B8FC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1767D-D062-E9FA-AFC7-E2F4BB17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BD20-E6A1-4507-B307-45D800C88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9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FE8A3-33E5-0E31-B633-DE6A5EA4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712E8E-3168-9BE3-C56B-9596B27B5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27E11-55F1-4B20-AC0D-40BC6BEC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5791-02C4-4C41-98D8-44CFB0A9578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1D970D-458A-685E-67F1-6402B0F90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F380F8-F2AC-E753-346C-13C8365A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BD20-E6A1-4507-B307-45D800C88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DA312-872D-96BB-BCD6-0B48C28A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5177C7-36BA-3098-BDCB-A870ED12C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FA6470-EA9C-278D-DE25-32B02071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5791-02C4-4C41-98D8-44CFB0A9578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5B665D-0964-3E7B-5E70-5373F4BB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9EE3B8-21F8-C221-B9EA-F9F78466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BD20-E6A1-4507-B307-45D800C88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0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BC564-931C-3CB1-EDA3-89085E58C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0CE42B-FAE6-2AAF-B442-3E40C319A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4C932B-9262-16B6-F42C-F4D786FCD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B8304F-CBCF-2077-1B83-EBBBE534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5791-02C4-4C41-98D8-44CFB0A9578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265A31-AA23-658F-A604-F25802F2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90B3E6-3855-BC4F-D05B-4DC93085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BD20-E6A1-4507-B307-45D800C88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3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75FB7-2ADA-306A-2C20-C13548DE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E2A042-138B-5748-C8A9-5424A47CA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CA1828-6BCF-7E06-9DD0-1CF8AAF89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1DC12C-B456-0445-2DD4-0569492A7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DE48B5-8A78-6CD4-B67B-BD6390581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615772-11FD-D36E-409F-53DB5BA9F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5791-02C4-4C41-98D8-44CFB0A9578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CC3ECD-47CE-67ED-8284-43F34C5C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D6ED96-BBC3-8D16-D9C9-4EE9B34A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BD20-E6A1-4507-B307-45D800C88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F60CD-F8C6-C45C-A636-1C965629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5615DF-2594-C5B1-462F-7783C2F5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5791-02C4-4C41-98D8-44CFB0A9578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1918B5-DA82-D1FA-18BF-28C8E135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2ADBED-F70C-B2BE-7BBE-84ECA060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BD20-E6A1-4507-B307-45D800C88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7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46DE6E-A77B-8A0F-51E3-339564F2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5791-02C4-4C41-98D8-44CFB0A9578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748ACC-7146-9535-154B-9B4522E5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807D7B-5FC9-9711-CA20-AB298D1CE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BD20-E6A1-4507-B307-45D800C88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2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6C708-8554-80EE-AF12-69C555F28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E163C9-D306-50A7-4AD6-3FAE4BF7D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77182E-887A-FB3B-40F5-236228C11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0EEE50-D7A8-22D0-647F-31F352D0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5791-02C4-4C41-98D8-44CFB0A9578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92720F-01CF-120C-B6C6-C32129A4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5BCC50-DE59-F112-E571-ED06F1A2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BD20-E6A1-4507-B307-45D800C88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39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C1347-899D-1B1E-AA74-B69E0649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7669D9-FC38-98EB-7B1C-2C72C6B64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42211B-6F50-9F12-3603-DB960AC73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19097A-038B-3C03-C3DA-B8076AA0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5791-02C4-4C41-98D8-44CFB0A9578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C614C6-C7E7-F8C1-27F3-C83032101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F4E18-5D5F-0241-3729-EB587D254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BD20-E6A1-4507-B307-45D800C88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7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CE779-9B84-8E5D-A95B-47C55013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7A265C-3270-52D0-D623-C227DB129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2F074-C529-96B7-85EB-A83F47BCF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F5791-02C4-4C41-98D8-44CFB0A9578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ECB01D-927F-39A6-4CBE-FF0C9F904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6252CB-9128-AB34-86FA-C2FC0606D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BD20-E6A1-4507-B307-45D800C88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8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C9E506-A161-0C05-1E8C-36AA3379A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333" y="679812"/>
            <a:ext cx="4628086" cy="50351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F70DF-E04F-DFF5-CE8C-CE59B005A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5390"/>
            <a:ext cx="2864667" cy="28026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237458-02C2-97DE-36CB-6FEE94AB3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849" y="1465069"/>
            <a:ext cx="3471872" cy="377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7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7AE186-C598-BF99-BDA7-5420D2A7D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02" y="312642"/>
            <a:ext cx="3423155" cy="50141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10C61B-0201-1E1C-690B-96BE965E3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714" y="5621271"/>
            <a:ext cx="1767080" cy="10935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D075BE-A55C-01D9-6E63-85ED2468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7" y="5621271"/>
            <a:ext cx="1752210" cy="10843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2777DB-1239-B02E-22E3-C64180D50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44" y="1084851"/>
            <a:ext cx="2682236" cy="393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B29B6D-35B8-4711-E04E-156537BE0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65" y="267986"/>
            <a:ext cx="4379958" cy="51272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396CBE-166C-8C81-C1E4-5B11DDB0A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533" y="5669125"/>
            <a:ext cx="1415790" cy="972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B0B495-D62C-CE1F-ECC9-FFDEDDBC8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318" y="5669125"/>
            <a:ext cx="1362577" cy="9360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FC80D1-4975-5782-28ED-8C49A41BC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04" y="5669126"/>
            <a:ext cx="1362576" cy="9360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3F5C5E-C583-219C-3C44-E894F1A69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53" y="1465389"/>
            <a:ext cx="3352847" cy="392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0FA3B3-6C21-C3BD-70B9-A09F29D36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752" y="1709867"/>
            <a:ext cx="1079086" cy="13961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6ABFAC-6C33-F73E-55A4-1225C3E7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017" y="5589922"/>
            <a:ext cx="1044863" cy="10349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442D3-BE24-D8A4-4C15-978BBD56D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441" y="5589922"/>
            <a:ext cx="1044863" cy="10349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252CFD-7CAD-36C1-BBB9-36FFCDCD8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864" y="5557966"/>
            <a:ext cx="1044864" cy="10349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738F20-14CD-3522-058A-78154DB99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42" y="5589920"/>
            <a:ext cx="1044865" cy="10349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FB4B0D-6B87-0F48-2B25-841B372A7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42" y="429707"/>
            <a:ext cx="3912078" cy="50613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77BD69-C090-FE22-8382-2FA12F780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282" y="1414053"/>
            <a:ext cx="3051966" cy="395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5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7674FB-4F4B-F79C-9B29-F8D409DD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4" y="714196"/>
            <a:ext cx="4415783" cy="4894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FDBAF7-EC6A-6011-7CF3-3F94D8701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511" y="5744316"/>
            <a:ext cx="1097375" cy="10120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EB35A2-369B-CF4D-CBA0-C3F32347E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636" y="5744316"/>
            <a:ext cx="1097375" cy="10120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CEF0B6-94EE-7FB7-A1DF-B29A2BD4F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261" y="5744316"/>
            <a:ext cx="1097375" cy="10120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88349D-4639-B641-DAED-89FAC82FA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886" y="5744316"/>
            <a:ext cx="1097375" cy="10120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418D36-CF0C-9FDE-D05C-49FF33A6C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36" y="5744316"/>
            <a:ext cx="1097375" cy="10120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31A46D-0C5D-D9BD-9796-2292B33BB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682" y="1516739"/>
            <a:ext cx="3154677" cy="34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18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Шевчук</dc:creator>
  <cp:lastModifiedBy>Наталия Шевчук</cp:lastModifiedBy>
  <cp:revision>4</cp:revision>
  <dcterms:created xsi:type="dcterms:W3CDTF">2022-05-05T02:03:16Z</dcterms:created>
  <dcterms:modified xsi:type="dcterms:W3CDTF">2022-05-05T02:23:52Z</dcterms:modified>
</cp:coreProperties>
</file>