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8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5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603FCB-D835-4C93-B3C9-6BE40AA60E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3244A7-21D4-4EF2-B83D-621DB5098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-23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grandgames.net/puzzle/source/domashnie_zhivotnie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44196"/>
            <a:ext cx="6624736" cy="5008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6400800" cy="9829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Червякова Юлия Ивановна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92847"/>
            <a:ext cx="8191681" cy="338437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«Дикие и Домашние животные»</a:t>
            </a:r>
            <a:endParaRPr lang="ru-RU" sz="600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6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-23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2476149" y="4948355"/>
            <a:ext cx="902198" cy="115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20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5094050" y="5398991"/>
            <a:ext cx="902198" cy="115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17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4879971" y="3691667"/>
            <a:ext cx="919285" cy="115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7802040" y="4653136"/>
            <a:ext cx="902198" cy="115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?</a:t>
            </a:r>
            <a:endParaRPr lang="ru-RU" sz="5400" dirty="0"/>
          </a:p>
        </p:txBody>
      </p:sp>
      <p:sp>
        <p:nvSpPr>
          <p:cNvPr id="18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7802040" y="2590164"/>
            <a:ext cx="874416" cy="115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2582143" y="2466227"/>
            <a:ext cx="902198" cy="115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0292" y="260648"/>
            <a:ext cx="4086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питается?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т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0" t="66667" r="24966"/>
          <a:stretch/>
        </p:blipFill>
        <p:spPr bwMode="auto">
          <a:xfrm>
            <a:off x="2683535" y="891427"/>
            <a:ext cx="1077655" cy="1200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ёжик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67041" r="77935"/>
          <a:stretch/>
        </p:blipFill>
        <p:spPr bwMode="auto">
          <a:xfrm>
            <a:off x="1591714" y="909896"/>
            <a:ext cx="1091821" cy="1200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заяц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33521" r="74857" b="33146"/>
          <a:stretch/>
        </p:blipFill>
        <p:spPr bwMode="auto">
          <a:xfrm>
            <a:off x="3761190" y="894307"/>
            <a:ext cx="1059845" cy="1194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корова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33333" r="27080" b="33333"/>
          <a:stretch/>
        </p:blipFill>
        <p:spPr bwMode="auto">
          <a:xfrm>
            <a:off x="4821035" y="909791"/>
            <a:ext cx="1119117" cy="1177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медведь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1" b="66667"/>
          <a:stretch/>
        </p:blipFill>
        <p:spPr bwMode="auto">
          <a:xfrm>
            <a:off x="7059269" y="874521"/>
            <a:ext cx="1062453" cy="1207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белка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r="26905" b="66667"/>
          <a:stretch/>
        </p:blipFill>
        <p:spPr bwMode="auto">
          <a:xfrm>
            <a:off x="5940152" y="906979"/>
            <a:ext cx="1119117" cy="1194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t="70445" r="54074" b="6210"/>
          <a:stretch/>
        </p:blipFill>
        <p:spPr bwMode="auto">
          <a:xfrm>
            <a:off x="1329736" y="4933665"/>
            <a:ext cx="1146413" cy="1187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6" t="71983" r="2610" b="2697"/>
          <a:stretch/>
        </p:blipFill>
        <p:spPr bwMode="auto">
          <a:xfrm>
            <a:off x="1287445" y="2420888"/>
            <a:ext cx="1294698" cy="1287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3" t="39470" r="3765" b="36381"/>
          <a:stretch/>
        </p:blipFill>
        <p:spPr bwMode="auto">
          <a:xfrm>
            <a:off x="6357448" y="4653136"/>
            <a:ext cx="1374442" cy="1228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t="2900" r="50375" b="68925"/>
          <a:stretch/>
        </p:blipFill>
        <p:spPr bwMode="auto">
          <a:xfrm>
            <a:off x="3559784" y="5267286"/>
            <a:ext cx="1534266" cy="1337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1" r="3003" b="73836"/>
          <a:stretch/>
        </p:blipFill>
        <p:spPr bwMode="auto">
          <a:xfrm>
            <a:off x="6246348" y="2590164"/>
            <a:ext cx="1485542" cy="1330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346130.selcdn.ru/storage1/include/site_1673/section_192/thumbs/uVA5Fnt6QMGP_1200x0_AybP2us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t="38046" r="51183" b="33146"/>
          <a:stretch/>
        </p:blipFill>
        <p:spPr bwMode="auto">
          <a:xfrm>
            <a:off x="3559784" y="3624199"/>
            <a:ext cx="1330460" cy="1287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08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0435E-6 L -0.00973 0.229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1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5486E-6 L 0.04254 4.75486E-6 C 0.06163 4.75486E-6 0.08524 0.16073 0.08524 0.29209 L 0.08524 0.58371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29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028E-8 L 0.13316 0.408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2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16281E-7 L 0.01788 0.26433 L 0.07916 0.40356 L 0.25225 0.40356 L 0.31041 0.54671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956E-6 L -0.26562 0.20883 L -0.06111 0.30434 L -0.00434 0.38968 L 0.1882 0.38968 L 0.20157 0.26457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0204E-6 L 0.09254 0.09759 L 0.05677 0.13922 L -0.18211 0.13529 L -0.62534 0.41766 L -0.42239 0.52705 L -0.23732 0.53284 L -0.21336 0.65425 " pathEditMode="relative" ptsTypes="AAAA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-23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138" y="285360"/>
            <a:ext cx="58266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недостающее животное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(выбери нужный вариант и щёлкни по нему левой кнопкой мыши)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atherineasquithgallery.com/uploads/posts/2021-02/1614545382_88-p-korova-na-belom-fone-1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216519"/>
            <a:ext cx="2016224" cy="15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ipart-best.com/img/pig/pig-clip-art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752821"/>
            <a:ext cx="1440160" cy="15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clipart-best.com/img/dog/dog-clip-art-11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312765"/>
            <a:ext cx="1209675" cy="159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lipart-best.com/img/dog/dog-clip-art-11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5560"/>
            <a:ext cx="1209675" cy="159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lipart-best.com/img/dog/dog-clip-art-11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30" y="2806082"/>
            <a:ext cx="1209675" cy="159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бака" descr="https://clipart-best.com/img/dog/dog-clip-art-11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43244"/>
            <a:ext cx="85859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https://clipart-best.com/img/pig/pig-clip-art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93" y="1122250"/>
            <a:ext cx="1440160" cy="15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lipart-best.com/img/pig/pig-clip-art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5" y="4310999"/>
            <a:ext cx="1440160" cy="15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винья" descr="https://clipart-best.com/img/pig/pig-clip-art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07060"/>
            <a:ext cx="898597" cy="9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корова" descr="https://catherineasquithgallery.com/uploads/posts/2021-02/1614545382_88-p-korova-na-belom-fone-1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99" y="2907680"/>
            <a:ext cx="1322325" cy="10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atherineasquithgallery.com/uploads/posts/2021-02/1614545382_88-p-korova-na-belom-fone-1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85" y="4343244"/>
            <a:ext cx="2016224" cy="15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5164585" y="2946749"/>
            <a:ext cx="1684957" cy="13521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42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3819 L -0.06233 0.04977 C -0.07552 0.05232 -0.09496 0.05394 -0.11528 0.05394 C -0.13854 0.05394 -0.15712 0.05232 -0.17031 0.04977 L -0.23246 0.03819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-23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0564" y="2060848"/>
            <a:ext cx="54267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068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48680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диких и домашних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Развивать  способности к моделированию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пространственных отношений между объектами в виде рисунков.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более полные представления о диких и домашних животных и особенностях их жизни;</a:t>
            </a:r>
            <a:r>
              <a:rPr lang="ru-RU" sz="2000" dirty="0">
                <a:solidFill>
                  <a:srgbClr val="00642D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детей через ознакомление детей с животными.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«чувство времени», умение  регулировать свою деятельность в работе за компьютером не более 10 минут; развивать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 детей: внимание, память, мышление.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связной речи.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координацию руки и глаза; развивать мелкую моторику рук в  работе с компьютером.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любви к окружающему миру, бережное отношение к обитателям живой природы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48680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Кликнуть левой кнопкой мыши по тому животному, которое не относится к домашним животным, картинка с неправильным ответом должна посветлеть(стать прозрачной).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недостающее животное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ыбери верный вариант ответа и щёлкни по нему левой кнопкой мыши, затем щёлкни по картинки с вопросом.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диких и домашних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Кликнуть левой кнопкой мыши на вопросительный знак, появится правильный ответ.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чем питается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животных, кликнув левой кнопкой мыши по картинке с животным.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-23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7" y="188640"/>
            <a:ext cx="36481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белка" descr="https://neposed.net/images/olga/igraya_razvivaemsya/razvivaushie-igri/loto-jivotnie-detenishi1/loto-jivotnie-detenishi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8" t="5448" r="29703" b="69472"/>
          <a:stretch/>
        </p:blipFill>
        <p:spPr bwMode="auto">
          <a:xfrm>
            <a:off x="6791094" y="3829478"/>
            <a:ext cx="1800200" cy="17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поросёнок" descr="https://neposed.net/images/olga/igraya_razvivaemsya/razvivaushie-igri/loto-jivotnie-detenishi1/loto-jivotnie-detenishi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7" t="71395" r="32052" b="7292"/>
          <a:stretch/>
        </p:blipFill>
        <p:spPr bwMode="auto">
          <a:xfrm>
            <a:off x="1619672" y="1284784"/>
            <a:ext cx="1872208" cy="17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жеребёнок" descr="https://neposed.net/images/olga/igraya_razvivaemsya/razvivaushie-igri/loto-jivotnie-detenishi1/loto-jivotnie-detenishi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 t="72284" r="54182" b="4465"/>
          <a:stretch/>
        </p:blipFill>
        <p:spPr bwMode="auto">
          <a:xfrm>
            <a:off x="1619672" y="3789040"/>
            <a:ext cx="1872208" cy="1802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котёнок" descr="https://neposed.net/images/olga/igraya_razvivaemsya/razvivaushie-igri/loto-jivotnie-detenishi1/loto-jivotnie-detenishi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9" t="7490" r="6969" b="68727"/>
          <a:stretch/>
        </p:blipFill>
        <p:spPr bwMode="auto">
          <a:xfrm>
            <a:off x="4211959" y="3777124"/>
            <a:ext cx="1951865" cy="1826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щенок" descr="https://neposed.net/images/olga/igraya_razvivaemsya/razvivaushie-igri/loto-jivotnie-detenishi1/loto-jivotnie-detenishi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9" t="9551" r="29863" b="69475"/>
          <a:stretch/>
        </p:blipFill>
        <p:spPr bwMode="auto">
          <a:xfrm>
            <a:off x="4211960" y="1276772"/>
            <a:ext cx="1951865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козлёнок" descr="https://neposed.net/images/olga/igraya_razvivaemsya/razvivaushie-igri/loto-jivotnie-detenishi1/loto-jivotnie-detenishi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7" t="40925" r="32139" b="37997"/>
          <a:stretch/>
        </p:blipFill>
        <p:spPr bwMode="auto">
          <a:xfrm>
            <a:off x="6826801" y="1276772"/>
            <a:ext cx="1800200" cy="17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70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-23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5" y="295100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диких и домашних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rasler.ru/wp-content/uploads/2019/05/%D0%9A%D0%B0%D1%80%D1%82%D0%B8%D0%BD%D0%BA%D0%B8-%D0%B4%D0%B8%D0%BA%D0%B8%D0%B5-%D0%B8-%D0%B4%D0%BE%D0%BC%D0%B0%D1%88%D0%BD%D0%B8%D0%B5-%D0%B6%D0%B8%D0%B2%D0%BE%D1%82%D0%BD%D1%8B%D0%B5-1-%D0%BA%D0%BB%D0%B0%D1%81%D1%81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19" y="1676406"/>
            <a:ext cx="5790107" cy="434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30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mycdn.me/i?r=AzEPZsRbOZEKgBhR0XGMT1RkaGtyugqbNjn-u-GmXT-qZaaKTM5SRkZCeTgDn6uOyic,https://i.mycdn.me/i?r=AzEPZsRbOZEKgBhR0XGMT1RkgM1WW7yAt-O9HxU6Fyz-WaaKTM5SRkZCeTgDn6uOyic,https://i.mycdn.me/i?r=AzEPZsRbOZEKgBhR0XGMT1RkSidvUimGBS7kaXcoqpPXW6aKTM5SRkZCeTgDn6uOyic,https://i.mycdn.me/i?r=AzEPZsRbOZEKgBhR0XGMT1RkdIJmSsk8qXLEhWak56O49qaKTM5SRkZCeTgDn6uOyic,https://i.mycdn.me/i?r=AzEPZsRbOZEKgBhR0XGMT1Rk7lWSGAgcuxL08podNSyuj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3779912" y="1916833"/>
            <a:ext cx="3672407" cy="3240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ходит без дороги </a:t>
            </a: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сосен и берез, </a:t>
            </a: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он спит в берлоге, </a:t>
            </a: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мороза прячет нос.</a:t>
            </a:r>
          </a:p>
          <a:p>
            <a:pPr algn="ctr"/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C%D0%B8-%D1%8B%D0%B9-%D0%BF%D0%B5%D1%82%D1%83%D1%85-%D1%88%D0%B0%D1%80%D0%B6%D0%B0-%D1%81%D1%82%D0%BE%D1%8F-%D0%B2-%D0%B7%D0%B0%D0%B3%D0%BE%D1%80%D0%BE-%D0%BA%D0%B5-%D1%84%D0%B5%D1%80%D0%BC%D1%8B-7794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4067944" y="1700808"/>
            <a:ext cx="3672407" cy="3456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2" name="Прямоугольник"/>
          <p:cNvSpPr/>
          <p:nvPr/>
        </p:nvSpPr>
        <p:spPr>
          <a:xfrm>
            <a:off x="323528" y="332656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Спозаранку я встаю, 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Звонким голосом пою. 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Травку разгребаю, 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Зёрна собираю. 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гребешок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 дети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?..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990/0011a947-e3f13265/hello_html_8125a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583" cy="68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1547664" y="1916832"/>
            <a:ext cx="5688632" cy="41764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  <p:sp>
        <p:nvSpPr>
          <p:cNvPr id="2" name="Прямоугольник"/>
          <p:cNvSpPr/>
          <p:nvPr/>
        </p:nvSpPr>
        <p:spPr>
          <a:xfrm>
            <a:off x="3779912" y="116632"/>
            <a:ext cx="522007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Рыжая плутовка,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да ловкая,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сарай попала,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 пересчитала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v2.pigugroup.eu/colours/707/201/6/7072016/f157b3074ab80e4e289c9cb2961dee6d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r="8085"/>
          <a:stretch/>
        </p:blipFill>
        <p:spPr bwMode="auto">
          <a:xfrm>
            <a:off x="0" y="0"/>
            <a:ext cx="9144000" cy="68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332656"/>
            <a:ext cx="6048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Сердитый недотрога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Живёт в глуши лесной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Иголок очень много, 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нитки ни одной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="" xmlns:a16="http://schemas.microsoft.com/office/drawing/2014/main" id="{9510DB4D-F5C3-47E5-B1D0-CB5E618B5B30}"/>
              </a:ext>
            </a:extLst>
          </p:cNvPr>
          <p:cNvSpPr/>
          <p:nvPr/>
        </p:nvSpPr>
        <p:spPr>
          <a:xfrm>
            <a:off x="4211960" y="2780928"/>
            <a:ext cx="4176463" cy="3456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92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270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Дидактическая игра  для детей старшего дошкольного возраста   «Дикие и 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для детей старшего дошкольного возраста   «Домашние животные»</dc:title>
  <dc:creator>User</dc:creator>
  <cp:lastModifiedBy>User</cp:lastModifiedBy>
  <cp:revision>20</cp:revision>
  <dcterms:created xsi:type="dcterms:W3CDTF">2022-03-03T07:23:40Z</dcterms:created>
  <dcterms:modified xsi:type="dcterms:W3CDTF">2022-03-12T19:36:49Z</dcterms:modified>
</cp:coreProperties>
</file>