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73" r:id="rId6"/>
    <p:sldId id="283" r:id="rId7"/>
    <p:sldId id="282" r:id="rId8"/>
    <p:sldId id="281" r:id="rId9"/>
    <p:sldId id="278" r:id="rId10"/>
    <p:sldId id="279" r:id="rId11"/>
    <p:sldId id="280" r:id="rId12"/>
    <p:sldId id="274" r:id="rId13"/>
    <p:sldId id="284" r:id="rId14"/>
    <p:sldId id="266" r:id="rId15"/>
    <p:sldId id="277" r:id="rId16"/>
    <p:sldId id="276" r:id="rId17"/>
    <p:sldId id="272" r:id="rId18"/>
    <p:sldId id="271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7" autoAdjust="0"/>
    <p:restoredTop sz="94660"/>
  </p:normalViewPr>
  <p:slideViewPr>
    <p:cSldViewPr>
      <p:cViewPr varScale="1">
        <p:scale>
          <a:sx n="45" d="100"/>
          <a:sy n="45" d="100"/>
        </p:scale>
        <p:origin x="-130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file:///G:\&#1087;&#1088;&#1086;&#1077;&#1082;&#1090;\&#1087;&#1088;&#1086;&#1077;&#1082;&#1090;\&#1055;&#1086;&#1079;&#1076;&#1085;&#1103;&#1082;&#1086;&#1074;&#1072;%204.mp4" TargetMode="External"/><Relationship Id="rId7" Type="http://schemas.openxmlformats.org/officeDocument/2006/relationships/image" Target="../media/image26.png"/><Relationship Id="rId2" Type="http://schemas.openxmlformats.org/officeDocument/2006/relationships/video" Target="file:///C:\Users\&#1041;&#1086;&#1075;&#1076;&#1072;&#1085;\Desktop\&#1087;&#1088;&#1086;&#1077;&#1082;&#1090;\&#1055;&#1086;&#1079;&#1076;&#1085;&#1103;&#1082;&#1086;&#1074;&#1072;%202.mp4" TargetMode="External"/><Relationship Id="rId1" Type="http://schemas.openxmlformats.org/officeDocument/2006/relationships/video" Target="file:///C:\Users\&#1041;&#1086;&#1075;&#1076;&#1072;&#1085;\Desktop\&#1087;&#1088;&#1086;&#1077;&#1082;&#1090;\&#1055;&#1086;&#1079;&#1076;&#1085;&#1103;&#1082;&#1086;&#1074;&#1072;%201.mp4" TargetMode="Externa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G:\&#1087;&#1088;&#1086;&#1077;&#1082;&#1090;\&#1087;&#1088;&#1086;&#1077;&#1082;&#1090;\&#1055;&#1086;&#1079;&#1076;&#1085;&#1103;&#1082;&#1086;&#1074;&#1072;%203.mp4" TargetMode="Externa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&#1041;&#1086;&#1075;&#1076;&#1072;&#1085;\Desktop\&#1087;&#1088;&#1086;&#1077;&#1082;&#1090;\&#1089;&#1072;&#1083;&#1072;&#1090;3.mp4" TargetMode="External"/><Relationship Id="rId1" Type="http://schemas.openxmlformats.org/officeDocument/2006/relationships/video" Target="file:///C:\Users\&#1041;&#1086;&#1075;&#1076;&#1072;&#1085;\Desktop\&#1087;&#1088;&#1086;&#1077;&#1082;&#1090;\VID_20220114_110542.mp4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1041;&#1086;&#1075;&#1076;&#1072;&#1085;\Desktop\&#1087;&#1088;&#1086;&#1077;&#1082;&#1090;\&#1052;&#1080;&#1088;&#1079;&#1086;&#1103;&#1085;%203.mp4" TargetMode="External"/><Relationship Id="rId7" Type="http://schemas.openxmlformats.org/officeDocument/2006/relationships/image" Target="../media/image37.png"/><Relationship Id="rId2" Type="http://schemas.openxmlformats.org/officeDocument/2006/relationships/video" Target="file:///C:\Users\&#1041;&#1086;&#1075;&#1076;&#1072;&#1085;\Desktop\&#1087;&#1088;&#1086;&#1077;&#1082;&#1090;\&#1052;&#1080;&#1088;&#1079;&#1086;&#1103;&#1085;2.mp4" TargetMode="External"/><Relationship Id="rId1" Type="http://schemas.openxmlformats.org/officeDocument/2006/relationships/video" Target="file:///C:\Users\&#1041;&#1086;&#1075;&#1076;&#1072;&#1085;\Desktop\&#1087;&#1088;&#1086;&#1077;&#1082;&#1090;\&#1052;&#1080;&#1088;&#1079;&#1086;&#1103;&#1085;%201.mp4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file:///G:\&#1087;&#1088;&#1086;&#1077;&#1082;&#1090;\&#1087;&#1088;&#1086;&#1077;&#1082;&#1090;\&#1047;&#1072;&#1073;&#1086;&#1083;&#1086;&#1090;&#1085;&#1080;&#1077;%202.mp4" TargetMode="External"/><Relationship Id="rId7" Type="http://schemas.openxmlformats.org/officeDocument/2006/relationships/image" Target="../media/image40.png"/><Relationship Id="rId2" Type="http://schemas.openxmlformats.org/officeDocument/2006/relationships/video" Target="file:///G:\&#1087;&#1088;&#1086;&#1077;&#1082;&#1090;\&#1087;&#1088;&#1086;&#1077;&#1082;&#1090;\&#1050;&#1077;&#1085;&#1076;&#1078;&#1103;&#1085;.mp4" TargetMode="External"/><Relationship Id="rId1" Type="http://schemas.openxmlformats.org/officeDocument/2006/relationships/video" Target="file:///C:\Users\&#1041;&#1086;&#1075;&#1076;&#1072;&#1085;\Desktop\&#1087;&#1088;&#1086;&#1077;&#1082;&#1090;\&#1050;&#1086;&#1088;&#1086;&#1090;&#1082;&#1086;&#1074;&#1072;1.mp4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690" y="500042"/>
            <a:ext cx="54207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МБДОУ детский сад №7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2500306"/>
            <a:ext cx="800105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Простые игры дома и в саду</a:t>
            </a:r>
            <a:r>
              <a:rPr lang="ru-RU" sz="4400" b="1" cap="all" spc="0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» </a:t>
            </a:r>
            <a:endParaRPr lang="ru-RU" sz="4400" b="1" cap="all" spc="0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4214818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воспитанники средней группы №6, родители, воспитатель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Хацкая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О.А., воспитатель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286388"/>
            <a:ext cx="7358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Сроки реализации: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08.11.2021 по 31.01.2022 года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12-WA0000.jpg"/>
          <p:cNvPicPr>
            <a:picLocks noChangeAspect="1"/>
          </p:cNvPicPr>
          <p:nvPr/>
        </p:nvPicPr>
        <p:blipFill>
          <a:blip r:embed="rId2" cstate="print"/>
          <a:srcRect t="25117" b="13541"/>
          <a:stretch>
            <a:fillRect/>
          </a:stretch>
        </p:blipFill>
        <p:spPr>
          <a:xfrm>
            <a:off x="285720" y="1643050"/>
            <a:ext cx="2380985" cy="3240000"/>
          </a:xfrm>
          <a:prstGeom prst="rect">
            <a:avLst/>
          </a:prstGeom>
        </p:spPr>
      </p:pic>
      <p:pic>
        <p:nvPicPr>
          <p:cNvPr id="5" name="Рисунок 4" descr="IMG-20220111-WA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91050" y="166480"/>
            <a:ext cx="2430000" cy="3240000"/>
          </a:xfrm>
          <a:prstGeom prst="rect">
            <a:avLst/>
          </a:prstGeom>
        </p:spPr>
      </p:pic>
      <p:pic>
        <p:nvPicPr>
          <p:cNvPr id="6" name="Рисунок 5" descr="IMG-20220112-WA00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62488" y="3666942"/>
            <a:ext cx="2430000" cy="3240000"/>
          </a:xfrm>
          <a:prstGeom prst="rect">
            <a:avLst/>
          </a:prstGeom>
        </p:spPr>
      </p:pic>
      <p:pic>
        <p:nvPicPr>
          <p:cNvPr id="7" name="Рисунок 6" descr="IMG-20220112-WA0041.jpg"/>
          <p:cNvPicPr>
            <a:picLocks noChangeAspect="1"/>
          </p:cNvPicPr>
          <p:nvPr/>
        </p:nvPicPr>
        <p:blipFill>
          <a:blip r:embed="rId5" cstate="print"/>
          <a:srcRect t="33333" r="27778"/>
          <a:stretch>
            <a:fillRect/>
          </a:stretch>
        </p:blipFill>
        <p:spPr>
          <a:xfrm>
            <a:off x="6286512" y="1714488"/>
            <a:ext cx="2632501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7743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20220112-WA0032.jpg"/>
          <p:cNvPicPr>
            <a:picLocks noChangeAspect="1"/>
          </p:cNvPicPr>
          <p:nvPr/>
        </p:nvPicPr>
        <p:blipFill>
          <a:blip r:embed="rId2" cstate="print"/>
          <a:srcRect t="22791" b="11062"/>
          <a:stretch>
            <a:fillRect/>
          </a:stretch>
        </p:blipFill>
        <p:spPr>
          <a:xfrm rot="5400000">
            <a:off x="3347833" y="81135"/>
            <a:ext cx="2259310" cy="3240000"/>
          </a:xfrm>
          <a:prstGeom prst="rect">
            <a:avLst/>
          </a:prstGeom>
        </p:spPr>
      </p:pic>
      <p:pic>
        <p:nvPicPr>
          <p:cNvPr id="5" name="Рисунок 4" descr="IMG-20220116-WA0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857364"/>
            <a:ext cx="2715720" cy="3240000"/>
          </a:xfrm>
          <a:prstGeom prst="rect">
            <a:avLst/>
          </a:prstGeom>
        </p:spPr>
      </p:pic>
      <p:pic>
        <p:nvPicPr>
          <p:cNvPr id="6" name="Рисунок 5" descr="IMG-20220116-WA0033.jpg"/>
          <p:cNvPicPr>
            <a:picLocks noChangeAspect="1"/>
          </p:cNvPicPr>
          <p:nvPr/>
        </p:nvPicPr>
        <p:blipFill>
          <a:blip r:embed="rId4" cstate="print"/>
          <a:srcRect t="23958" r="25000" b="10416"/>
          <a:stretch>
            <a:fillRect/>
          </a:stretch>
        </p:blipFill>
        <p:spPr>
          <a:xfrm>
            <a:off x="6143636" y="1928802"/>
            <a:ext cx="2777130" cy="3240000"/>
          </a:xfrm>
          <a:prstGeom prst="rect">
            <a:avLst/>
          </a:prstGeom>
        </p:spPr>
      </p:pic>
      <p:pic>
        <p:nvPicPr>
          <p:cNvPr id="7" name="Рисунок 6" descr="IMG-20220117-WA0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333926" y="3666942"/>
            <a:ext cx="2430000" cy="32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77436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2 этап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Делаем игры сами</a:t>
            </a:r>
          </a:p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Позднякова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857752" y="1500174"/>
            <a:ext cx="3840000" cy="2160000"/>
          </a:xfrm>
          <a:prstGeom prst="rect">
            <a:avLst/>
          </a:prstGeom>
        </p:spPr>
      </p:pic>
      <p:pic>
        <p:nvPicPr>
          <p:cNvPr id="7" name="Позднякова 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71472" y="1500174"/>
            <a:ext cx="3840000" cy="21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7224" y="3571876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Запомни и повтори»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4942" y="3571876"/>
            <a:ext cx="3500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Воздушный мяч»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414" y="6215082"/>
            <a:ext cx="3044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«Веселые перчатки»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6314" y="621508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«Ладошка, ребро, кулачок»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Позднякова 4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571472" y="4071942"/>
            <a:ext cx="3839999" cy="2160000"/>
          </a:xfrm>
          <a:prstGeom prst="rect">
            <a:avLst/>
          </a:prstGeom>
        </p:spPr>
      </p:pic>
      <p:pic>
        <p:nvPicPr>
          <p:cNvPr id="15" name="Позднякова 3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857752" y="4071942"/>
            <a:ext cx="3840000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7743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5332" t="13405" r="31881" b="21845"/>
          <a:stretch>
            <a:fillRect/>
          </a:stretch>
        </p:blipFill>
        <p:spPr bwMode="auto">
          <a:xfrm>
            <a:off x="4786314" y="357166"/>
            <a:ext cx="3714775" cy="2741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384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IMG_20220126_170714.jpg"/>
          <p:cNvPicPr>
            <a:picLocks noChangeAspect="1"/>
          </p:cNvPicPr>
          <p:nvPr/>
        </p:nvPicPr>
        <p:blipFill>
          <a:blip r:embed="rId5" cstate="print"/>
          <a:srcRect l="5581"/>
          <a:stretch>
            <a:fillRect/>
          </a:stretch>
        </p:blipFill>
        <p:spPr>
          <a:xfrm>
            <a:off x="428596" y="285728"/>
            <a:ext cx="3625686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_20220114_11054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929190" y="3286124"/>
            <a:ext cx="3857652" cy="2471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3042" y="3286124"/>
            <a:ext cx="169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«Салат»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3504" y="5857892"/>
            <a:ext cx="357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«Прокати - не урони»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алат3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357158" y="785794"/>
            <a:ext cx="457203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1" y="500042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4643446"/>
            <a:ext cx="3316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«Рыбалка»</a:t>
            </a:r>
          </a:p>
        </p:txBody>
      </p:sp>
      <p:pic>
        <p:nvPicPr>
          <p:cNvPr id="9" name="Мирзоян 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85786" y="3571876"/>
            <a:ext cx="3840000" cy="2160000"/>
          </a:xfrm>
          <a:prstGeom prst="rect">
            <a:avLst/>
          </a:prstGeom>
        </p:spPr>
      </p:pic>
      <p:pic>
        <p:nvPicPr>
          <p:cNvPr id="10" name="Мирзоян2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714876" y="2428868"/>
            <a:ext cx="3840000" cy="2160000"/>
          </a:xfrm>
          <a:prstGeom prst="rect">
            <a:avLst/>
          </a:prstGeom>
        </p:spPr>
      </p:pic>
      <p:pic>
        <p:nvPicPr>
          <p:cNvPr id="11" name="Мирзоян 3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857224" y="714356"/>
            <a:ext cx="3840000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4414" y="2857496"/>
            <a:ext cx="3353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«Ловец мячей»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8662" y="5786454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«Утка и охотник»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3570" y="4709519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«Портрет»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285860"/>
            <a:ext cx="7214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Аэрохоккей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Короткова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28596" y="3643314"/>
            <a:ext cx="4160000" cy="234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8662" y="6000768"/>
            <a:ext cx="3950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«Попади в цель»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Кенджян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28596" y="500042"/>
            <a:ext cx="4160000" cy="2340000"/>
          </a:xfrm>
          <a:prstGeom prst="rect">
            <a:avLst/>
          </a:prstGeom>
        </p:spPr>
      </p:pic>
      <p:pic>
        <p:nvPicPr>
          <p:cNvPr id="12" name="Заболотние 2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714876" y="2357430"/>
            <a:ext cx="4160000" cy="23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77436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3 этап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Создание уголка самодельных игр 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20127_085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333486"/>
            <a:ext cx="3857652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500042"/>
            <a:ext cx="79296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Итоги проекта: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Развитие наблюдательности, внимания, удовлетворение потребности в самовыражении.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Формирование первичных представлений о многообразии предметного окружения, о том, что человек создает предметное окружение, изменяет и совершенствует его для себя и других людей.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Проявление уважительного отношения и чувства принадлежности к своей семье и к сообществу детей и взрослых в Организации.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1" y="500042"/>
            <a:ext cx="7000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 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6865" y="1857364"/>
            <a:ext cx="403026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642918"/>
            <a:ext cx="8001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Формирование позитивных установок к различным видам труда и творчества.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Формировать первичные представления о многообразии предметного окружения; о том, что человек создает предметное окружение, изменяет и совершенствует его для себя и других людей.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Развивать наблюдательность, внимание, удовлетворять потребность в самовыражении.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  Воспитывать уважительное отношение и чувство принадлежности к своей семье и к сообществу детей и взрослых в Организации.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0232" y="428604"/>
            <a:ext cx="6286544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Вид проекта</a:t>
            </a:r>
            <a:r>
              <a:rPr lang="ru-RU" sz="2400" dirty="0" smtClean="0"/>
              <a:t>:</a:t>
            </a:r>
          </a:p>
          <a:p>
            <a:pPr algn="ctr"/>
            <a:endParaRPr lang="ru-RU" sz="2400" dirty="0" smtClean="0"/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По характеру  создаваемого продукта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практико-ориентированный.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По количеству детей, вовлеченных в проект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групповой.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По продолжительности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долгосрочный (в течение  3 месяцев )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u="sng" dirty="0" smtClean="0">
                <a:latin typeface="Times New Roman" pitchFamily="18" charset="0"/>
                <a:cs typeface="Times New Roman" pitchFamily="18" charset="0"/>
              </a:rPr>
              <a:t>По направлению развития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социально - коммуникативное.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428604"/>
            <a:ext cx="82153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 проблемы: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Мир ребенка начинается с семьи. Семья – основа воспитания.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Совместное создание игр помогает раскрыть в детях их лучшие качества, развить фантазию, созидательное творчество, интеллект и позволяет содержательно  и интересно провести свободное время в кругу семьи и детском саду. </a:t>
            </a:r>
            <a:r>
              <a:rPr lang="ru-RU" sz="2400" dirty="0" smtClean="0"/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Детей, увлекающихся ручным трудом, отличают богатая фантазия и воображение, желание экспериментировать, изобретать.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500042"/>
            <a:ext cx="77436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1 этап</a:t>
            </a:r>
          </a:p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Любимые  игры</a:t>
            </a:r>
          </a:p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25797" b="14671"/>
          <a:stretch>
            <a:fillRect/>
          </a:stretch>
        </p:blipFill>
        <p:spPr bwMode="auto">
          <a:xfrm rot="16200000">
            <a:off x="315265" y="2327885"/>
            <a:ext cx="358424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214554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17-WA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64417" y="392849"/>
            <a:ext cx="2500257" cy="3429024"/>
          </a:xfrm>
          <a:prstGeom prst="rect">
            <a:avLst/>
          </a:prstGeom>
        </p:spPr>
      </p:pic>
      <p:pic>
        <p:nvPicPr>
          <p:cNvPr id="5" name="Рисунок 4" descr="IMG-20220118-WA0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929065"/>
            <a:ext cx="4000528" cy="2434505"/>
          </a:xfrm>
          <a:prstGeom prst="rect">
            <a:avLst/>
          </a:prstGeom>
        </p:spPr>
      </p:pic>
      <p:pic>
        <p:nvPicPr>
          <p:cNvPr id="6" name="Рисунок 5" descr="IMG-20220118-WA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928670"/>
            <a:ext cx="3655883" cy="25149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17-WA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785794"/>
            <a:ext cx="2700000" cy="3600000"/>
          </a:xfrm>
          <a:prstGeom prst="rect">
            <a:avLst/>
          </a:prstGeom>
        </p:spPr>
      </p:pic>
      <p:pic>
        <p:nvPicPr>
          <p:cNvPr id="5" name="Рисунок 4" descr="IMG-20220118-WA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1714488"/>
            <a:ext cx="2700000" cy="3600000"/>
          </a:xfrm>
          <a:prstGeom prst="rect">
            <a:avLst/>
          </a:prstGeom>
        </p:spPr>
      </p:pic>
      <p:pic>
        <p:nvPicPr>
          <p:cNvPr id="6" name="Рисунок 5" descr="IMG-20220118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2428868"/>
            <a:ext cx="270000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12-WA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1000108"/>
            <a:ext cx="2772000" cy="2772000"/>
          </a:xfrm>
          <a:prstGeom prst="rect">
            <a:avLst/>
          </a:prstGeom>
        </p:spPr>
      </p:pic>
      <p:pic>
        <p:nvPicPr>
          <p:cNvPr id="5" name="Рисунок 4" descr="IMG-20220117-WA0017.jpg"/>
          <p:cNvPicPr>
            <a:picLocks noChangeAspect="1"/>
          </p:cNvPicPr>
          <p:nvPr/>
        </p:nvPicPr>
        <p:blipFill>
          <a:blip r:embed="rId3" cstate="print"/>
          <a:srcRect t="11894" b="14760"/>
          <a:stretch>
            <a:fillRect/>
          </a:stretch>
        </p:blipFill>
        <p:spPr>
          <a:xfrm>
            <a:off x="500034" y="1000108"/>
            <a:ext cx="2772000" cy="2713691"/>
          </a:xfrm>
          <a:prstGeom prst="rect">
            <a:avLst/>
          </a:prstGeom>
        </p:spPr>
      </p:pic>
      <p:pic>
        <p:nvPicPr>
          <p:cNvPr id="6" name="Рисунок 5" descr="IMG-20220117-WA0021.jpg"/>
          <p:cNvPicPr>
            <a:picLocks noChangeAspect="1"/>
          </p:cNvPicPr>
          <p:nvPr/>
        </p:nvPicPr>
        <p:blipFill>
          <a:blip r:embed="rId4" cstate="print"/>
          <a:srcRect t="15875"/>
          <a:stretch>
            <a:fillRect/>
          </a:stretch>
        </p:blipFill>
        <p:spPr>
          <a:xfrm>
            <a:off x="3286116" y="3429000"/>
            <a:ext cx="2700000" cy="3028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220111-WA0023.jpg"/>
          <p:cNvPicPr>
            <a:picLocks noChangeAspect="1"/>
          </p:cNvPicPr>
          <p:nvPr/>
        </p:nvPicPr>
        <p:blipFill>
          <a:blip r:embed="rId2" cstate="print"/>
          <a:srcRect t="26459"/>
          <a:stretch>
            <a:fillRect/>
          </a:stretch>
        </p:blipFill>
        <p:spPr>
          <a:xfrm>
            <a:off x="4786314" y="3286124"/>
            <a:ext cx="3304259" cy="3240000"/>
          </a:xfrm>
          <a:prstGeom prst="rect">
            <a:avLst/>
          </a:prstGeom>
        </p:spPr>
      </p:pic>
      <p:pic>
        <p:nvPicPr>
          <p:cNvPr id="5" name="Рисунок 4" descr="IMG-20220111-WA0032.jpg"/>
          <p:cNvPicPr>
            <a:picLocks noChangeAspect="1"/>
          </p:cNvPicPr>
          <p:nvPr/>
        </p:nvPicPr>
        <p:blipFill>
          <a:blip r:embed="rId3" cstate="print"/>
          <a:srcRect t="8355"/>
          <a:stretch>
            <a:fillRect/>
          </a:stretch>
        </p:blipFill>
        <p:spPr>
          <a:xfrm>
            <a:off x="1285852" y="3286124"/>
            <a:ext cx="2928958" cy="3240000"/>
          </a:xfrm>
          <a:prstGeom prst="rect">
            <a:avLst/>
          </a:prstGeom>
        </p:spPr>
      </p:pic>
      <p:pic>
        <p:nvPicPr>
          <p:cNvPr id="6" name="Рисунок 5" descr="IMG-20220111-WA0035.jpg"/>
          <p:cNvPicPr>
            <a:picLocks noChangeAspect="1"/>
          </p:cNvPicPr>
          <p:nvPr/>
        </p:nvPicPr>
        <p:blipFill>
          <a:blip r:embed="rId4" cstate="print"/>
          <a:srcRect t="47760" r="13634"/>
          <a:stretch>
            <a:fillRect/>
          </a:stretch>
        </p:blipFill>
        <p:spPr>
          <a:xfrm>
            <a:off x="357158" y="500042"/>
            <a:ext cx="3240000" cy="2611391"/>
          </a:xfrm>
          <a:prstGeom prst="rect">
            <a:avLst/>
          </a:prstGeom>
        </p:spPr>
      </p:pic>
      <p:pic>
        <p:nvPicPr>
          <p:cNvPr id="7" name="Рисунок 6" descr="IMG-20220111-WA0043.jpg"/>
          <p:cNvPicPr>
            <a:picLocks noChangeAspect="1"/>
          </p:cNvPicPr>
          <p:nvPr/>
        </p:nvPicPr>
        <p:blipFill>
          <a:blip r:embed="rId5" cstate="print"/>
          <a:srcRect t="30428" r="2985" b="10041"/>
          <a:stretch>
            <a:fillRect/>
          </a:stretch>
        </p:blipFill>
        <p:spPr>
          <a:xfrm>
            <a:off x="5572132" y="571480"/>
            <a:ext cx="3143272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181</Words>
  <Application>Microsoft Office PowerPoint</Application>
  <PresentationFormat>Экран (4:3)</PresentationFormat>
  <Paragraphs>62</Paragraphs>
  <Slides>19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Богдан</dc:creator>
  <cp:lastModifiedBy>Богдан</cp:lastModifiedBy>
  <cp:revision>125</cp:revision>
  <dcterms:created xsi:type="dcterms:W3CDTF">2021-03-18T16:22:27Z</dcterms:created>
  <dcterms:modified xsi:type="dcterms:W3CDTF">2022-02-16T18:18:31Z</dcterms:modified>
</cp:coreProperties>
</file>