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9" r:id="rId9"/>
    <p:sldId id="262" r:id="rId10"/>
    <p:sldId id="268" r:id="rId11"/>
    <p:sldId id="264" r:id="rId12"/>
    <p:sldId id="270" r:id="rId13"/>
    <p:sldId id="265" r:id="rId14"/>
    <p:sldId id="266" r:id="rId15"/>
    <p:sldId id="267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3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4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7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8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9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3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3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7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5C917-DDBD-455C-96CA-A50F579D545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95F0-FDA5-442F-8908-E7A9B0D9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64" y="3429000"/>
            <a:ext cx="10945091" cy="2387600"/>
          </a:xfrm>
        </p:spPr>
        <p:txBody>
          <a:bodyPr>
            <a:normAutofit/>
          </a:bodyPr>
          <a:lstStyle/>
          <a:p>
            <a:r>
              <a:rPr lang="ru-RU" sz="2400" dirty="0"/>
              <a:t>Булыгина Надежда Сергеевна, </a:t>
            </a:r>
            <a:br>
              <a:rPr lang="ru-RU" sz="2400" dirty="0"/>
            </a:br>
            <a:r>
              <a:rPr lang="ru-RU" sz="2400" dirty="0"/>
              <a:t>Копылова Татьяна Константиновна</a:t>
            </a:r>
            <a:br>
              <a:rPr lang="ru-RU" sz="3600" dirty="0"/>
            </a:br>
            <a:r>
              <a:rPr lang="ru-RU" sz="3600" dirty="0"/>
              <a:t>ГБДОУ детский сад №29 комбинированного вида Василеостровского района Санкт-Петербурга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3210" y="1650575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Сотрудничество с библиотекой </a:t>
            </a:r>
          </a:p>
          <a:p>
            <a:r>
              <a:rPr lang="ru-RU" sz="4000" dirty="0">
                <a:solidFill>
                  <a:srgbClr val="FF0000"/>
                </a:solidFill>
              </a:rPr>
              <a:t>«На Морской»</a:t>
            </a:r>
          </a:p>
        </p:txBody>
      </p:sp>
    </p:spTree>
    <p:extLst>
      <p:ext uri="{BB962C8B-B14F-4D97-AF65-F5344CB8AC3E}">
        <p14:creationId xmlns:p14="http://schemas.microsoft.com/office/powerpoint/2010/main" val="231733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«День полярного медведя»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3343"/>
          <a:stretch/>
        </p:blipFill>
        <p:spPr>
          <a:xfrm>
            <a:off x="3757353" y="1972826"/>
            <a:ext cx="4871258" cy="389068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-1210" r="14697" b="1210"/>
          <a:stretch/>
        </p:blipFill>
        <p:spPr>
          <a:xfrm>
            <a:off x="8831554" y="1570224"/>
            <a:ext cx="2847828" cy="4471802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140"/>
          <a:stretch/>
        </p:blipFill>
        <p:spPr>
          <a:xfrm>
            <a:off x="407285" y="1601366"/>
            <a:ext cx="2892867" cy="4440660"/>
          </a:xfrm>
        </p:spPr>
      </p:pic>
    </p:spTree>
    <p:extLst>
      <p:ext uri="{BB962C8B-B14F-4D97-AF65-F5344CB8AC3E}">
        <p14:creationId xmlns:p14="http://schemas.microsoft.com/office/powerpoint/2010/main" val="9940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1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Совместные творческие встречи с коллективами </a:t>
            </a:r>
            <a:br>
              <a:rPr lang="ru-RU" dirty="0"/>
            </a:br>
            <a:r>
              <a:rPr lang="ru-RU" dirty="0"/>
              <a:t>ДЮТЦ «Васильевский остров»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9"/>
          <a:stretch/>
        </p:blipFill>
        <p:spPr>
          <a:xfrm>
            <a:off x="235077" y="2023852"/>
            <a:ext cx="5450830" cy="39526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/>
          <a:stretch/>
        </p:blipFill>
        <p:spPr>
          <a:xfrm>
            <a:off x="6084916" y="2020232"/>
            <a:ext cx="5536277" cy="4014429"/>
          </a:xfrm>
        </p:spPr>
      </p:pic>
    </p:spTree>
    <p:extLst>
      <p:ext uri="{BB962C8B-B14F-4D97-AF65-F5344CB8AC3E}">
        <p14:creationId xmlns:p14="http://schemas.microsoft.com/office/powerpoint/2010/main" val="59294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59" y="365125"/>
            <a:ext cx="109880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Творческая встреча со студиями «Художественное слово» и хоровой студией «Лира» ДЮТЦ «Васильевский остров»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1557" b="4458"/>
          <a:stretch/>
        </p:blipFill>
        <p:spPr>
          <a:xfrm>
            <a:off x="365759" y="1972346"/>
            <a:ext cx="4829695" cy="40128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" r="11352" b="-445"/>
          <a:stretch/>
        </p:blipFill>
        <p:spPr>
          <a:xfrm>
            <a:off x="5613399" y="2013374"/>
            <a:ext cx="6232597" cy="3964093"/>
          </a:xfrm>
        </p:spPr>
      </p:pic>
    </p:spTree>
    <p:extLst>
      <p:ext uri="{BB962C8B-B14F-4D97-AF65-F5344CB8AC3E}">
        <p14:creationId xmlns:p14="http://schemas.microsoft.com/office/powerpoint/2010/main" val="202820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516" y="365125"/>
            <a:ext cx="108730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Творческая встреча студии «Волшебная флейта» и студии «Менестрель» ДЮТЦ «Васильевский остров»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5310"/>
            <a:ext cx="5181600" cy="3431968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5310"/>
            <a:ext cx="5181600" cy="3431968"/>
          </a:xfrm>
        </p:spPr>
      </p:pic>
    </p:spTree>
    <p:extLst>
      <p:ext uri="{BB962C8B-B14F-4D97-AF65-F5344CB8AC3E}">
        <p14:creationId xmlns:p14="http://schemas.microsoft.com/office/powerpoint/2010/main" val="320280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Цикл встреч «В гостях у флейты»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2"/>
          <a:stretch/>
        </p:blipFill>
        <p:spPr>
          <a:xfrm>
            <a:off x="598517" y="1859931"/>
            <a:ext cx="5178828" cy="428387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8" b="7507"/>
          <a:stretch/>
        </p:blipFill>
        <p:spPr>
          <a:xfrm>
            <a:off x="6122324" y="1859931"/>
            <a:ext cx="5602463" cy="4283873"/>
          </a:xfrm>
        </p:spPr>
      </p:pic>
    </p:spTree>
    <p:extLst>
      <p:ext uri="{BB962C8B-B14F-4D97-AF65-F5344CB8AC3E}">
        <p14:creationId xmlns:p14="http://schemas.microsoft.com/office/powerpoint/2010/main" val="2515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Тематические концерты для жителей Васильевского острова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72206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895" y="357447"/>
            <a:ext cx="10889671" cy="1404851"/>
          </a:xfrm>
        </p:spPr>
        <p:txBody>
          <a:bodyPr/>
          <a:lstStyle/>
          <a:p>
            <a:pPr algn="ctr"/>
            <a:r>
              <a:rPr lang="ru-RU" dirty="0"/>
              <a:t>Концерты дуэта «Музыкальная акварель»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" y="1935264"/>
            <a:ext cx="5267920" cy="39509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7"/>
          <a:stretch/>
        </p:blipFill>
        <p:spPr>
          <a:xfrm>
            <a:off x="5993476" y="1935264"/>
            <a:ext cx="5744095" cy="3950940"/>
          </a:xfrm>
        </p:spPr>
      </p:pic>
    </p:spTree>
    <p:extLst>
      <p:ext uri="{BB962C8B-B14F-4D97-AF65-F5344CB8AC3E}">
        <p14:creationId xmlns:p14="http://schemas.microsoft.com/office/powerpoint/2010/main" val="423825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Многие годы наш детский сад сотрудничает с библиотекой «На Морской»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96294"/>
            <a:ext cx="3810000" cy="3810000"/>
          </a:xfrm>
        </p:spPr>
      </p:pic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07" y="1742141"/>
            <a:ext cx="5785658" cy="4341566"/>
          </a:xfrm>
        </p:spPr>
      </p:pic>
    </p:spTree>
    <p:extLst>
      <p:ext uri="{BB962C8B-B14F-4D97-AF65-F5344CB8AC3E}">
        <p14:creationId xmlns:p14="http://schemas.microsoft.com/office/powerpoint/2010/main" val="7775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Мероприятия патриотической направленности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t="-1" r="9813" b="26492"/>
          <a:stretch/>
        </p:blipFill>
        <p:spPr>
          <a:xfrm>
            <a:off x="618067" y="2058194"/>
            <a:ext cx="5434403" cy="3886200"/>
          </a:xfrm>
        </p:spPr>
      </p:pic>
    </p:spTree>
    <p:extLst>
      <p:ext uri="{BB962C8B-B14F-4D97-AF65-F5344CB8AC3E}">
        <p14:creationId xmlns:p14="http://schemas.microsoft.com/office/powerpoint/2010/main" val="269833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«Русский солдат не знает преград»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r="31173"/>
          <a:stretch/>
        </p:blipFill>
        <p:spPr>
          <a:xfrm>
            <a:off x="313267" y="2026135"/>
            <a:ext cx="2819400" cy="35583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r="25161"/>
          <a:stretch/>
        </p:blipFill>
        <p:spPr>
          <a:xfrm>
            <a:off x="8890000" y="2026135"/>
            <a:ext cx="3078186" cy="35583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1" y="2026135"/>
            <a:ext cx="5525385" cy="36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День «Памяти и скорби»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2058194"/>
            <a:ext cx="5181600" cy="38862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7"/>
          <a:stretch/>
        </p:blipFill>
        <p:spPr>
          <a:xfrm>
            <a:off x="6172200" y="2058194"/>
            <a:ext cx="5232862" cy="3886200"/>
          </a:xfrm>
        </p:spPr>
      </p:pic>
    </p:spTree>
    <p:extLst>
      <p:ext uri="{BB962C8B-B14F-4D97-AF65-F5344CB8AC3E}">
        <p14:creationId xmlns:p14="http://schemas.microsoft.com/office/powerpoint/2010/main" val="427945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«День семьи, любви и верности»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-642" r="722" b="642"/>
          <a:stretch/>
        </p:blipFill>
        <p:spPr>
          <a:xfrm>
            <a:off x="6202531" y="2058194"/>
            <a:ext cx="5830021" cy="36443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7"/>
          <a:stretch/>
        </p:blipFill>
        <p:spPr>
          <a:xfrm>
            <a:off x="838200" y="2058194"/>
            <a:ext cx="5181600" cy="3636024"/>
          </a:xfrm>
        </p:spPr>
      </p:pic>
    </p:spTree>
    <p:extLst>
      <p:ext uri="{BB962C8B-B14F-4D97-AF65-F5344CB8AC3E}">
        <p14:creationId xmlns:p14="http://schemas.microsoft.com/office/powerpoint/2010/main" val="401345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70" y="365125"/>
            <a:ext cx="11677684" cy="1325563"/>
          </a:xfrm>
        </p:spPr>
        <p:txBody>
          <a:bodyPr/>
          <a:lstStyle/>
          <a:p>
            <a:pPr algn="ctr"/>
            <a:r>
              <a:rPr lang="ru-RU" dirty="0"/>
              <a:t>«День рождения </a:t>
            </a:r>
            <a:br>
              <a:rPr lang="ru-RU" dirty="0"/>
            </a:br>
            <a:r>
              <a:rPr lang="ru-RU" dirty="0"/>
              <a:t>Александра Сергеевича Пушкина»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09" y="2074819"/>
            <a:ext cx="5181600" cy="3886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3"/>
          <a:stretch/>
        </p:blipFill>
        <p:spPr>
          <a:xfrm>
            <a:off x="309270" y="1900440"/>
            <a:ext cx="3263503" cy="406009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5819" r="14154"/>
          <a:stretch/>
        </p:blipFill>
        <p:spPr>
          <a:xfrm>
            <a:off x="9131846" y="1871133"/>
            <a:ext cx="2855108" cy="40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4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«День друзей с Винни-Пухом»,</a:t>
            </a:r>
            <a:br>
              <a:rPr lang="ru-RU" dirty="0"/>
            </a:br>
            <a:r>
              <a:rPr lang="ru-RU" dirty="0"/>
              <a:t> совместно с детским центром «</a:t>
            </a:r>
            <a:r>
              <a:rPr lang="ru-RU" dirty="0" err="1"/>
              <a:t>Пифагорка</a:t>
            </a:r>
            <a:r>
              <a:rPr lang="ru-RU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" y="2273757"/>
            <a:ext cx="5181600" cy="34550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/>
          <a:stretch/>
        </p:blipFill>
        <p:spPr>
          <a:xfrm>
            <a:off x="6172200" y="2288475"/>
            <a:ext cx="5181600" cy="3425638"/>
          </a:xfrm>
        </p:spPr>
      </p:pic>
    </p:spTree>
    <p:extLst>
      <p:ext uri="{BB962C8B-B14F-4D97-AF65-F5344CB8AC3E}">
        <p14:creationId xmlns:p14="http://schemas.microsoft.com/office/powerpoint/2010/main" val="90015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«Паровозик из Ромашкова»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828743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162</Words>
  <Application>Microsoft Office PowerPoint</Application>
  <PresentationFormat>Широкоэкранный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Булыгина Надежда Сергеевна,  Копылова Татьяна Константиновна ГБДОУ детский сад №29 комбинированного вида Василеостровского района Санкт-Петербурга</vt:lpstr>
      <vt:lpstr>Многие годы наш детский сад сотрудничает с библиотекой «На Морской»</vt:lpstr>
      <vt:lpstr>Мероприятия патриотической направленности</vt:lpstr>
      <vt:lpstr>«Русский солдат не знает преград»</vt:lpstr>
      <vt:lpstr>День «Памяти и скорби»</vt:lpstr>
      <vt:lpstr>«День семьи, любви и верности»</vt:lpstr>
      <vt:lpstr>«День рождения  Александра Сергеевича Пушкина»</vt:lpstr>
      <vt:lpstr>«День друзей с Винни-Пухом»,  совместно с детским центром «Пифагорка»</vt:lpstr>
      <vt:lpstr>«Паровозик из Ромашкова»</vt:lpstr>
      <vt:lpstr>«День полярного медведя»</vt:lpstr>
      <vt:lpstr>Совместные творческие встречи с коллективами  ДЮТЦ «Васильевский остров»</vt:lpstr>
      <vt:lpstr>Творческая встреча со студиями «Художественное слово» и хоровой студией «Лира» ДЮТЦ «Васильевский остров»</vt:lpstr>
      <vt:lpstr>Творческая встреча студии «Волшебная флейта» и студии «Менестрель» ДЮТЦ «Васильевский остров»</vt:lpstr>
      <vt:lpstr>Цикл встреч «В гостях у флейты»</vt:lpstr>
      <vt:lpstr>Тематические концерты для жителей Васильевского острова</vt:lpstr>
      <vt:lpstr>Концерты дуэта «Музыкальная акварель»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Булыгина Надежда Сергеевна ГБДОУ детский сад №29 комбинированного вида Василеостровского района Санкт-Петербурга</dc:title>
  <dc:creator>RePack by Diakov</dc:creator>
  <cp:lastModifiedBy>User</cp:lastModifiedBy>
  <cp:revision>13</cp:revision>
  <dcterms:created xsi:type="dcterms:W3CDTF">2023-03-04T16:10:36Z</dcterms:created>
  <dcterms:modified xsi:type="dcterms:W3CDTF">2023-03-06T14:53:42Z</dcterms:modified>
</cp:coreProperties>
</file>