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4" r:id="rId3"/>
    <p:sldId id="265" r:id="rId4"/>
    <p:sldId id="266" r:id="rId5"/>
    <p:sldId id="268" r:id="rId6"/>
    <p:sldId id="262" r:id="rId7"/>
    <p:sldId id="267" r:id="rId8"/>
    <p:sldId id="260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75" d="100"/>
          <a:sy n="75" d="100"/>
        </p:scale>
        <p:origin x="166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6480720" cy="1102022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844080" y="22852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420888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3789040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036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21328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6912768" cy="324036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ПРОЕКТ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«Книга-наш друг!»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5048" y="5589240"/>
            <a:ext cx="4536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Подготовили:</a:t>
            </a:r>
          </a:p>
          <a:p>
            <a:r>
              <a:rPr lang="ru-RU" dirty="0" smtClean="0"/>
              <a:t>Воспитатели старшей группы №11 «Лисята»</a:t>
            </a:r>
          </a:p>
          <a:p>
            <a:r>
              <a:rPr lang="ru-RU" dirty="0" smtClean="0"/>
              <a:t>Журавлева О.Н (1кв.к)</a:t>
            </a:r>
          </a:p>
          <a:p>
            <a:r>
              <a:rPr lang="ru-RU" dirty="0" err="1" smtClean="0"/>
              <a:t>Недабольская</a:t>
            </a:r>
            <a:r>
              <a:rPr lang="ru-RU" dirty="0" smtClean="0"/>
              <a:t> Ю.Г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18112"/>
            <a:ext cx="7128792" cy="6858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книжном уголке  были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произведений самых любимых детских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авторов: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А.Л. </a:t>
            </a:r>
            <a:r>
              <a:rPr lang="ru-RU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С.Я. Маршак, В.С. </a:t>
            </a:r>
            <a:r>
              <a:rPr lang="ru-RU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Сутеева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В.В. Бианки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знакомились не только с книгами и иллюстрациями, но и с портретами детских писателей и поэтов. По выбору детей мы заново перечитывали знакомые стихи, рассказы и сказки. Рассматривали книжные иллюстрации.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6" y="3662040"/>
            <a:ext cx="418795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8640"/>
            <a:ext cx="2409732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90795"/>
            <a:ext cx="2769772" cy="3693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835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71424"/>
            <a:ext cx="7785248" cy="118522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Беседа. «Кто нам книги написал?»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92" y="1916832"/>
            <a:ext cx="8856984" cy="1935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Дети узнали что над созданием книги трудятся не только автор произведения, но и художник иллюстратор.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" y="3583799"/>
            <a:ext cx="4110360" cy="3293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962106"/>
            <a:ext cx="4211961" cy="3895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509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344816" cy="11020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Дидактические игры.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Узнай сказку по иллюстрации»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7276" y="3409508"/>
            <a:ext cx="3861046" cy="217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3331" y="3351602"/>
            <a:ext cx="4154563" cy="2336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6544" y="3448040"/>
            <a:ext cx="4200896" cy="2363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204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91440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Книжная мастерская.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sz="3100" dirty="0" smtClean="0">
                <a:solidFill>
                  <a:srgbClr val="7030A0"/>
                </a:solidFill>
              </a:rPr>
              <a:t>В нашей библиотеке, нашлись книг, которые требуют ремонта. Общими усилиями мы привели их в порядок.</a:t>
            </a:r>
            <a:endParaRPr lang="ru-RU" sz="31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62" y="2995528"/>
            <a:ext cx="2787774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253828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12" y="3501008"/>
            <a:ext cx="3275856" cy="2456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47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38920"/>
            <a:ext cx="6480720" cy="11020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Викторина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«В гостях у сказки»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4559828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73016"/>
            <a:ext cx="392392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3779912" cy="2126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86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56017"/>
            <a:ext cx="7992888" cy="118522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игры.</a:t>
            </a:r>
            <a:b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Книжный магазин», «Типография», «Библиотека»</a:t>
            </a:r>
            <a:endParaRPr lang="ru-RU" sz="3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86" y="2286000"/>
            <a:ext cx="3239691" cy="4319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1" y="2636912"/>
            <a:ext cx="275430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424" y="3068960"/>
            <a:ext cx="232225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459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9036496" cy="11020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родителями, дети нарисовали героев любимых произведений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58814"/>
            <a:ext cx="2571752" cy="3429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89" y="2924944"/>
            <a:ext cx="2597884" cy="3463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40" y="2996952"/>
            <a:ext cx="2667802" cy="3557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86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7"/>
            <a:ext cx="9145016" cy="14485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Мероприятия с родителями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68" y="1628800"/>
            <a:ext cx="8928992" cy="432048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«Приобщение ребёнка к художественной литературе»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любимых литературных героев.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«Мой любимый персонаж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77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9036496" cy="118522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33123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результате проекта дети проявляют интерес к художественной литературе, познакомились с творчеством детских писателей.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Узнают автора, название произведения по  иллюстрации.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Дети научились ремонтировать книги, бережно относится к ним.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Расширили знания о библиотеке.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5760640" cy="1185223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Паспорт проекта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16832"/>
            <a:ext cx="8352928" cy="3600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проекта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«Книга наш друг»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Творческий, информационно-познавательный, практико-ориентированный, художественно-речевой.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 6 марта 2023г. По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марта 2023г.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Дети старшей группы,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воспитатели,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33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24744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7030A0"/>
                </a:solidFill>
              </a:rPr>
              <a:t>Мы помним, как в детстве мы книги листали,</a:t>
            </a:r>
          </a:p>
          <a:p>
            <a:r>
              <a:rPr lang="ru-RU" sz="2800" i="1" dirty="0">
                <a:solidFill>
                  <a:srgbClr val="7030A0"/>
                </a:solidFill>
              </a:rPr>
              <a:t>Под подушку сказки любимые клали.</a:t>
            </a:r>
          </a:p>
          <a:p>
            <a:r>
              <a:rPr lang="ru-RU" sz="2800" i="1" dirty="0">
                <a:solidFill>
                  <a:srgbClr val="7030A0"/>
                </a:solidFill>
              </a:rPr>
              <a:t>Теперь наши дети, наши кровинки</a:t>
            </a:r>
          </a:p>
          <a:p>
            <a:r>
              <a:rPr lang="ru-RU" sz="2800" i="1" dirty="0">
                <a:solidFill>
                  <a:srgbClr val="7030A0"/>
                </a:solidFill>
              </a:rPr>
              <a:t>Водят пальцем по строчкам и смотрят картинки.</a:t>
            </a:r>
          </a:p>
          <a:p>
            <a:endParaRPr lang="ru-RU" sz="2800" i="1" dirty="0">
              <a:solidFill>
                <a:srgbClr val="7030A0"/>
              </a:solidFill>
            </a:endParaRPr>
          </a:p>
          <a:p>
            <a:r>
              <a:rPr lang="ru-RU" sz="2800" i="1" dirty="0">
                <a:solidFill>
                  <a:srgbClr val="7030A0"/>
                </a:solidFill>
              </a:rPr>
              <a:t>В День </a:t>
            </a:r>
            <a:r>
              <a:rPr lang="ru-RU" sz="2800" i="1" dirty="0" smtClean="0">
                <a:solidFill>
                  <a:srgbClr val="7030A0"/>
                </a:solidFill>
              </a:rPr>
              <a:t>мы шлём поздравленье</a:t>
            </a:r>
            <a:r>
              <a:rPr lang="ru-RU" sz="2800" i="1" dirty="0">
                <a:solidFill>
                  <a:srgbClr val="7030A0"/>
                </a:solidFill>
              </a:rPr>
              <a:t>,</a:t>
            </a:r>
          </a:p>
          <a:p>
            <a:r>
              <a:rPr lang="ru-RU" sz="2800" i="1" dirty="0">
                <a:solidFill>
                  <a:srgbClr val="7030A0"/>
                </a:solidFill>
              </a:rPr>
              <a:t>Хочу, чтобы книга имела значенье</a:t>
            </a:r>
          </a:p>
          <a:p>
            <a:r>
              <a:rPr lang="ru-RU" sz="2800" i="1" dirty="0">
                <a:solidFill>
                  <a:srgbClr val="7030A0"/>
                </a:solidFill>
              </a:rPr>
              <a:t>В наш трудный, в компьютеры загнанный век,</a:t>
            </a:r>
          </a:p>
          <a:p>
            <a:r>
              <a:rPr lang="ru-RU" sz="2800" i="1" dirty="0">
                <a:solidFill>
                  <a:srgbClr val="7030A0"/>
                </a:solidFill>
              </a:rPr>
              <a:t>Пусть книги по-прежнему будут у всех!</a:t>
            </a:r>
          </a:p>
        </p:txBody>
      </p:sp>
    </p:spTree>
    <p:extLst>
      <p:ext uri="{BB962C8B-B14F-4D97-AF65-F5344CB8AC3E}">
        <p14:creationId xmlns:p14="http://schemas.microsoft.com/office/powerpoint/2010/main" val="359279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03617"/>
            <a:ext cx="5760640" cy="4929639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ВСЁ!</a:t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7030A0"/>
                </a:solidFill>
              </a:rPr>
              <a:t>СПАСИБО</a:t>
            </a:r>
            <a:br>
              <a:rPr lang="ru-RU" sz="6600" dirty="0" smtClean="0">
                <a:solidFill>
                  <a:srgbClr val="7030A0"/>
                </a:solidFill>
              </a:rPr>
            </a:br>
            <a:r>
              <a:rPr lang="ru-RU" sz="6600" dirty="0" smtClean="0">
                <a:solidFill>
                  <a:srgbClr val="7030A0"/>
                </a:solidFill>
              </a:rPr>
              <a:t>ЗА</a:t>
            </a:r>
            <a:br>
              <a:rPr lang="ru-RU" sz="6600" dirty="0" smtClean="0">
                <a:solidFill>
                  <a:srgbClr val="7030A0"/>
                </a:solidFill>
              </a:rPr>
            </a:br>
            <a:r>
              <a:rPr lang="ru-RU" sz="6600" dirty="0" smtClean="0">
                <a:solidFill>
                  <a:srgbClr val="7030A0"/>
                </a:solidFill>
              </a:rPr>
              <a:t>ВНИМАНИЕ!</a:t>
            </a:r>
            <a:endParaRPr lang="ru-RU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3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Актуальность проекта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8676456" cy="3312368"/>
          </a:xfrm>
        </p:spPr>
        <p:txBody>
          <a:bodyPr>
            <a:normAutofit fontScale="55000" lnSpcReduction="20000"/>
          </a:bodyPr>
          <a:lstStyle/>
          <a:p>
            <a:pPr indent="450215"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главных проблем современного общества является приобщение ребенка к художественной литературе. К сожалению, в наш век информатизации отношение детей к книге изменилось, вхождение в книжную литературу с каждым годом снижается, интерес к чтению стал падать. Детей все больше интересуют игры на планшетах, компьютерах и телефонах, а также просмотр телевизоров.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мы наблюдаем, что дети очень мало знают о книгах, о писателях. Поэтому перед педагогами стоит важная задача: заполнить пробелы по данной теме, грамотно выстроить работу по приобщению детей к книге. Проблема сохранения интереса к книге, к чтению как процессу сегодня актуальна как никогда. Готовых рецептов, как научить ребёнка любить книгу, нет, потому что научить сложному искусству чтения и понимания книги очень трудно.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8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Цель и задачи 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85256"/>
            <a:ext cx="8964488" cy="3303984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развития у детей дошкольного возраста, интерес к художественной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литературе</a:t>
            </a:r>
          </a:p>
          <a:p>
            <a:pPr lvl="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0830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внимательно, слушать и слышать произведение;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0830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интереса и потребности в чтении книг;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0830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желание к постоянному общению с книгой и бережному отношению к ней.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0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4080" y="956017"/>
            <a:ext cx="6120680" cy="1185223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Ожидаемые результаты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85256"/>
            <a:ext cx="8856984" cy="2871936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 детей интереса к художественной литературе.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Раскрытие творческих способностей школьников.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речи, мышления, воображения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Осознание родителями значимости книги в воспитании детей дошкольного возраста.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Обогащение словаря, развитие лексико-грамматического строя, связной речи детей.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Умеют сочинять короткие рассказы, сказки.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Расширение взаимодействия дошкольного учреждения и семьи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43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908720"/>
            <a:ext cx="6552728" cy="1185223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Этапы реализации проекта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85256"/>
            <a:ext cx="8640960" cy="323197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1этап. Подготовительный: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темы проекта.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Ознакомление детей и родителей с целями и задачами проекта.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плана основного этапа проекта, подбор материала. 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детей: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Проявление инициативы и желания участвовать в творческой и познавательной деятельности.  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Анкетирование родителей «Приобщение ребёнка к художественной литературе» для выявления проблемы. Помощь в подборке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2656" y="1916832"/>
            <a:ext cx="5760640" cy="118522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i="1" dirty="0">
                <a:solidFill>
                  <a:srgbClr val="7030A0"/>
                </a:solidFill>
                <a:effectLst/>
              </a:rPr>
              <a:t>2 </a:t>
            </a:r>
            <a:r>
              <a:rPr lang="ru-RU" sz="1800" i="1" dirty="0" smtClean="0">
                <a:solidFill>
                  <a:srgbClr val="7030A0"/>
                </a:solidFill>
                <a:effectLst/>
              </a:rPr>
              <a:t>этап. </a:t>
            </a:r>
            <a:r>
              <a:rPr lang="ru-RU" sz="1800" i="1" dirty="0">
                <a:solidFill>
                  <a:srgbClr val="7030A0"/>
                </a:solidFill>
                <a:effectLst/>
              </a:rPr>
              <a:t>Основной</a:t>
            </a:r>
            <a:br>
              <a:rPr lang="ru-RU" sz="1800" i="1" dirty="0">
                <a:solidFill>
                  <a:srgbClr val="7030A0"/>
                </a:solidFill>
                <a:effectLst/>
              </a:rPr>
            </a:br>
            <a:endParaRPr lang="ru-RU" sz="1800" i="1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272" y="2542731"/>
            <a:ext cx="8640960" cy="387188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плана мероприятий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поставленных целей и задач проекта проводились следующие мероприятия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1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980728"/>
            <a:ext cx="9721080" cy="1104831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Рассматривание книг разных  поколений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4905">
            <a:off x="251136" y="3608396"/>
            <a:ext cx="2303725" cy="3071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16832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93096"/>
            <a:ext cx="3096963" cy="2322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56792"/>
            <a:ext cx="9144000" cy="118522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/>
              </a:rPr>
              <a:t>Чтобы расширить представления детей о происхождении книги, мы отправились в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…</a:t>
            </a:r>
            <a:endParaRPr lang="ru-RU" sz="280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2" y="3789040"/>
            <a:ext cx="4224469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84" y="2996952"/>
            <a:ext cx="4731216" cy="3548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80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7c99a9f2de5b86a8eb3fb5b476289f86422b2f"/>
</p:tagLst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1705</TotalTime>
  <Words>541</Words>
  <Application>Microsoft Office PowerPoint</Application>
  <PresentationFormat>Экран (4:3)</PresentationFormat>
  <Paragraphs>69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Тема Office</vt:lpstr>
      <vt:lpstr>ПРОЕКТ «Книга-наш друг!»</vt:lpstr>
      <vt:lpstr>Паспорт проекта</vt:lpstr>
      <vt:lpstr>Актуальность проекта</vt:lpstr>
      <vt:lpstr>Цель и задачи проекта:</vt:lpstr>
      <vt:lpstr>Ожидаемые результаты</vt:lpstr>
      <vt:lpstr>Этапы реализации проекта</vt:lpstr>
      <vt:lpstr>2 этап. Основной </vt:lpstr>
      <vt:lpstr>Рассматривание книг разных  поколений</vt:lpstr>
      <vt:lpstr>Чтобы расширить представления детей о происхождении книги, мы отправились в …</vt:lpstr>
      <vt:lpstr>В нашем книжном уголке  были созданы выставки произведений самых любимых детских авторов: А.Л. Барто, С.Я. Маршак, В.С. Сутеева. В.В. Бианки Дети знакомились не только с книгами и иллюстрациями, но и с портретами детских писателей и поэтов. По выбору детей мы заново перечитывали знакомые стихи, рассказы и сказки. Рассматривали книжные иллюстрации.</vt:lpstr>
      <vt:lpstr>Презентация PowerPoint</vt:lpstr>
      <vt:lpstr>Беседа. «Кто нам книги написал?»</vt:lpstr>
      <vt:lpstr>Дидактические игры. «Узнай сказку по иллюстрации»</vt:lpstr>
      <vt:lpstr>Книжная мастерская. В нашей библиотеке, нашлись книг, которые требуют ремонта. Общими усилиями мы привели их в порядок.</vt:lpstr>
      <vt:lpstr>Викторина «В гостях у сказки»</vt:lpstr>
      <vt:lpstr>Сюжетно-ролевые игры. «Книжный магазин», «Типография», «Библиотека»</vt:lpstr>
      <vt:lpstr>Вместе с родителями, дети нарисовали героев любимых произведений</vt:lpstr>
      <vt:lpstr>Мероприятия с родителями</vt:lpstr>
      <vt:lpstr>Результаты проекта </vt:lpstr>
      <vt:lpstr>Презентация PowerPoint</vt:lpstr>
      <vt:lpstr>ВСЁ! 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 минуты без книги</dc:title>
  <dc:creator>obstinate</dc:creator>
  <dc:description>Шаблон презентации с сайта https://presentation-creation.ru/</dc:description>
  <cp:lastModifiedBy>Учетная запись Майкрософт</cp:lastModifiedBy>
  <cp:revision>555</cp:revision>
  <dcterms:created xsi:type="dcterms:W3CDTF">2018-02-25T09:09:03Z</dcterms:created>
  <dcterms:modified xsi:type="dcterms:W3CDTF">2023-04-20T12:02:41Z</dcterms:modified>
</cp:coreProperties>
</file>