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3" r:id="rId4"/>
    <p:sldId id="259" r:id="rId5"/>
    <p:sldId id="260" r:id="rId6"/>
    <p:sldId id="257" r:id="rId7"/>
    <p:sldId id="274" r:id="rId8"/>
    <p:sldId id="275" r:id="rId9"/>
    <p:sldId id="276" r:id="rId10"/>
    <p:sldId id="278" r:id="rId11"/>
    <p:sldId id="280" r:id="rId12"/>
    <p:sldId id="263" r:id="rId13"/>
    <p:sldId id="267" r:id="rId14"/>
    <p:sldId id="282" r:id="rId15"/>
    <p:sldId id="281" r:id="rId16"/>
    <p:sldId id="269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User\&#1047;&#1072;&#1075;&#1088;&#1091;&#1079;&#1082;&#1080;\18458_1464719339.mp3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User\&#1056;&#1072;&#1073;&#1086;&#1095;&#1080;&#1081;%20&#1089;&#1090;&#1086;&#1083;\&#1086;&#1086;&#1076;%20&#1052;&#1054;&#1056;&#1057;&#1050;&#1054;&#1045;%20&#1044;&#1053;&#1054;\&#1050;&#1072;&#1087;&#1080;&#1090;&#1072;&#1085;-&#1050;&#1088;&#1072;&#1073;_-_&#1055;&#1086;&#1076;&#1074;&#1086;&#1076;&#1085;&#1072;&#1103;-&#1079;&#1072;&#1088;&#1103;&#1076;&#1082;&#1072;_-&#1076;&#1083;&#1103;-&#1076;&#1077;&#1090;&#1077;&#1081;_1.avi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User\&#1047;&#1072;&#1075;&#1088;&#1091;&#1079;&#1082;&#1080;\6e255b4b6b8375e.mp3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User\&#1047;&#1072;&#1075;&#1088;&#1091;&#1079;&#1082;&#1080;\e85a7b9d9391a1c.mp3" TargetMode="Externa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User\&#1047;&#1072;&#1075;&#1088;&#1091;&#1079;&#1082;&#1080;\6e255b4b6b8375e.mp3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User\&#1047;&#1072;&#1075;&#1088;&#1091;&#1079;&#1082;&#1080;\e85a7b9d9391a1c.mp3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352_6000x4000.jpg"/>
          <p:cNvPicPr>
            <a:picLocks noChangeAspect="1"/>
          </p:cNvPicPr>
          <p:nvPr/>
        </p:nvPicPr>
        <p:blipFill>
          <a:blip r:embed="rId2" cstate="print"/>
          <a:srcRect l="4545" r="5856"/>
          <a:stretch>
            <a:fillRect/>
          </a:stretch>
        </p:blipFill>
        <p:spPr>
          <a:xfrm>
            <a:off x="0" y="0"/>
            <a:ext cx="9217024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87624" y="980728"/>
            <a:ext cx="629422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«ПУТЕШЕСТВИЕ В </a:t>
            </a:r>
          </a:p>
          <a:p>
            <a:pPr algn="ctr"/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ПОДВОДНЫЙ МИР»</a:t>
            </a:r>
            <a:endParaRPr lang="ru-RU" sz="4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71800" y="5589240"/>
            <a:ext cx="388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 высшей квалификационной категории</a:t>
            </a:r>
          </a:p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Аванесян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Рузанна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Валериевна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116632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«ДС № 28»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nimated stormy sea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3048000" y="0"/>
            <a:ext cx="12192000" cy="6858000"/>
          </a:xfrm>
        </p:spPr>
      </p:pic>
      <p:pic>
        <p:nvPicPr>
          <p:cNvPr id="5" name="18458_146471933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2196752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Капитан-Краб_-_Подводная-зарядка_-для-детей_1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692696"/>
            <a:ext cx="9144000" cy="5143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tylus-hex-bg-sea-color-final.jpg"/>
          <p:cNvPicPr>
            <a:picLocks noChangeAspect="1"/>
          </p:cNvPicPr>
          <p:nvPr/>
        </p:nvPicPr>
        <p:blipFill>
          <a:blip r:embed="rId2" cstate="print"/>
          <a:srcRect l="10355" r="21851" b="133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73090332-seahorse-and-coral-removebg-preview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620688"/>
            <a:ext cx="2016224" cy="3445347"/>
          </a:xfrm>
        </p:spPr>
      </p:pic>
      <p:pic>
        <p:nvPicPr>
          <p:cNvPr id="6" name="Рисунок 5" descr="0472.png_1200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548680"/>
            <a:ext cx="1378829" cy="2320731"/>
          </a:xfrm>
          <a:prstGeom prst="rect">
            <a:avLst/>
          </a:prstGeom>
        </p:spPr>
      </p:pic>
      <p:pic>
        <p:nvPicPr>
          <p:cNvPr id="7" name="Рисунок 6" descr="kisspng-seahorse-clip-art-creatures-5ac6d5b2d546a3.1794309115229802748736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844824"/>
            <a:ext cx="1872208" cy="2205950"/>
          </a:xfrm>
          <a:prstGeom prst="rect">
            <a:avLst/>
          </a:prstGeom>
        </p:spPr>
      </p:pic>
      <p:pic>
        <p:nvPicPr>
          <p:cNvPr id="9" name="Рисунок 8" descr="kisspng-horse-vector-graphics-clip-art-gif-drawing-5c0327c26ad181.1176185515437106584375-removebg-preview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3068960"/>
            <a:ext cx="738078" cy="1412776"/>
          </a:xfrm>
          <a:prstGeom prst="rect">
            <a:avLst/>
          </a:prstGeom>
        </p:spPr>
      </p:pic>
      <p:pic>
        <p:nvPicPr>
          <p:cNvPr id="10" name="Рисунок 9" descr="kisspng-seahorse-purple-cartoon-royalty-free-clip-art-seahorse-5abb20ab73a263.7706709015222130354737-removebg-previe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24328" y="4581128"/>
            <a:ext cx="936104" cy="1061849"/>
          </a:xfrm>
          <a:prstGeom prst="rect">
            <a:avLst/>
          </a:prstGeom>
        </p:spPr>
      </p:pic>
      <p:pic>
        <p:nvPicPr>
          <p:cNvPr id="11" name="Рисунок 10" descr="ми-ый-шарж-морского-конька-32326964-removebg-preview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188640"/>
            <a:ext cx="1143002" cy="2029972"/>
          </a:xfrm>
          <a:prstGeom prst="rect">
            <a:avLst/>
          </a:prstGeom>
        </p:spPr>
      </p:pic>
      <p:pic>
        <p:nvPicPr>
          <p:cNvPr id="12" name="Рисунок 11" descr="84-841281_seahorse-adobe-illustrator-clip-art-seahorse-adobe-illustrator-clip-art-removebg-preview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4008" y="3140968"/>
            <a:ext cx="2206581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tylus-hex-bg-sea-color-final.jpg"/>
          <p:cNvPicPr>
            <a:picLocks noChangeAspect="1"/>
          </p:cNvPicPr>
          <p:nvPr/>
        </p:nvPicPr>
        <p:blipFill>
          <a:blip r:embed="rId2" cstate="print"/>
          <a:srcRect l="10355" r="21851" b="133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Содержимое 12" descr="300-3008020_hermit-crab-clipart-red-crab-free-on-dumielauxepices-cartoon-crab-with-clear-removebg-preview (2)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0762744">
            <a:off x="2000281" y="2957264"/>
            <a:ext cx="4476228" cy="3907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User\Рабочий стол\4112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5338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оод МОРСКОЕ ДНО\Морское дно\stylus-hex-bg-sea-color-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5033" cy="6858000"/>
          </a:xfrm>
          <a:prstGeom prst="rect">
            <a:avLst/>
          </a:prstGeom>
          <a:noFill/>
        </p:spPr>
      </p:pic>
      <p:pic>
        <p:nvPicPr>
          <p:cNvPr id="5" name="Рисунок 4" descr="D:\User\Рабочий стол\Новая папка (11)\rybka-variant-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548680"/>
            <a:ext cx="2771799" cy="22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4" descr="D:\User\Рабочий стол\upl_1525150649_92631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548680"/>
            <a:ext cx="288032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User\Рабочий стол\Новая папка (11)\hello_html_47a32aa0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2996952"/>
            <a:ext cx="302433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6e255b4b6b8375e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395536" y="332656"/>
            <a:ext cx="304800" cy="304800"/>
          </a:xfrm>
          <a:prstGeom prst="rect">
            <a:avLst/>
          </a:prstGeom>
        </p:spPr>
      </p:pic>
      <p:pic>
        <p:nvPicPr>
          <p:cNvPr id="2051" name="Picture 3" descr="D:\User\Рабочий стол\431-tangram-turtle-shape-puzzle-gam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364013" y="2925541"/>
            <a:ext cx="2161059" cy="2159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stylus-hex-bg-sea-color-final.jpg"/>
          <p:cNvPicPr>
            <a:picLocks noChangeAspect="1"/>
          </p:cNvPicPr>
          <p:nvPr/>
        </p:nvPicPr>
        <p:blipFill>
          <a:blip r:embed="rId2" cstate="print"/>
          <a:srcRect l="10355" r="21851" b="133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isspng-sea-turtle-cartoon-bubble-cartoon-tortoise-turtle-5a7cf70d886fb6.8266804415181391495589-removebg-preview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63888" y="2420888"/>
            <a:ext cx="5400600" cy="3240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ubmarine-800x600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974632"/>
          </a:xfrm>
        </p:spPr>
      </p:pic>
      <p:pic>
        <p:nvPicPr>
          <p:cNvPr id="4" name="e85a7b9d9391a1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67544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ultifandom.ru-9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31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Caslt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7528" r="149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" name="6e255b4b6b8375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39552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ultifandom.ru-9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31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ubmarine-800x600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flipH="1">
            <a:off x="-155509" y="0"/>
            <a:ext cx="9299509" cy="6974632"/>
          </a:xfrm>
        </p:spPr>
      </p:pic>
      <p:pic>
        <p:nvPicPr>
          <p:cNvPr id="4" name="e85a7b9d9391a1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9512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46339366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-171400"/>
            <a:ext cx="7029400" cy="7029400"/>
          </a:xfrm>
        </p:spPr>
      </p:pic>
      <p:pic>
        <p:nvPicPr>
          <p:cNvPr id="8" name="Рисунок 7" descr="more-rify-ryby-wjp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1124744"/>
            <a:ext cx="5508104" cy="4536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more-rify-ryby-wjpw.jpg"/>
          <p:cNvPicPr>
            <a:picLocks noChangeAspect="1"/>
          </p:cNvPicPr>
          <p:nvPr/>
        </p:nvPicPr>
        <p:blipFill>
          <a:blip r:embed="rId4" cstate="print"/>
          <a:srcRect l="4511" r="4882"/>
          <a:stretch>
            <a:fillRect/>
          </a:stretch>
        </p:blipFill>
        <p:spPr>
          <a:xfrm>
            <a:off x="-360991" y="0"/>
            <a:ext cx="94981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tylus-hex-bg-sea-color-fi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355" r="21851" b="1330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depositphotos_130097262-stock-illustration-illustration-of-cute-octopus-cartoon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0"/>
            <a:ext cx="3492896" cy="3066933"/>
          </a:xfrm>
          <a:prstGeom prst="rect">
            <a:avLst/>
          </a:prstGeom>
        </p:spPr>
      </p:pic>
      <p:pic>
        <p:nvPicPr>
          <p:cNvPr id="10" name="Рисунок 9" descr="c0f2c2030ba2e661ebd0a471b9f31f5a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764704"/>
            <a:ext cx="3397005" cy="2514135"/>
          </a:xfrm>
          <a:prstGeom prst="rect">
            <a:avLst/>
          </a:prstGeom>
        </p:spPr>
      </p:pic>
      <p:pic>
        <p:nvPicPr>
          <p:cNvPr id="11" name="Рисунок 10" descr="5971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3861048"/>
            <a:ext cx="3960440" cy="2884013"/>
          </a:xfrm>
          <a:prstGeom prst="rect">
            <a:avLst/>
          </a:prstGeom>
        </p:spPr>
      </p:pic>
      <p:pic>
        <p:nvPicPr>
          <p:cNvPr id="12" name="Рисунок 11" descr="5971-removebg-preview.png"/>
          <p:cNvPicPr>
            <a:picLocks noChangeAspect="1"/>
          </p:cNvPicPr>
          <p:nvPr/>
        </p:nvPicPr>
        <p:blipFill>
          <a:blip r:embed="rId5" cstate="print"/>
          <a:srcRect l="64558" b="55058"/>
          <a:stretch>
            <a:fillRect/>
          </a:stretch>
        </p:blipFill>
        <p:spPr>
          <a:xfrm>
            <a:off x="1043608" y="3573016"/>
            <a:ext cx="1403648" cy="1296144"/>
          </a:xfrm>
          <a:prstGeom prst="rect">
            <a:avLst/>
          </a:prstGeom>
        </p:spPr>
      </p:pic>
      <p:pic>
        <p:nvPicPr>
          <p:cNvPr id="13" name="Рисунок 12" descr="5971-removebg-preview.png"/>
          <p:cNvPicPr>
            <a:picLocks noChangeAspect="1"/>
          </p:cNvPicPr>
          <p:nvPr/>
        </p:nvPicPr>
        <p:blipFill>
          <a:blip r:embed="rId5" cstate="print"/>
          <a:srcRect l="10910" t="52433" r="54545"/>
          <a:stretch>
            <a:fillRect/>
          </a:stretch>
        </p:blipFill>
        <p:spPr>
          <a:xfrm>
            <a:off x="6300192" y="5373216"/>
            <a:ext cx="1368152" cy="1371845"/>
          </a:xfrm>
          <a:prstGeom prst="rect">
            <a:avLst/>
          </a:prstGeom>
        </p:spPr>
      </p:pic>
      <p:pic>
        <p:nvPicPr>
          <p:cNvPr id="14" name="Рисунок 13" descr="5971-removebg-preview.png"/>
          <p:cNvPicPr>
            <a:picLocks noChangeAspect="1"/>
          </p:cNvPicPr>
          <p:nvPr/>
        </p:nvPicPr>
        <p:blipFill>
          <a:blip r:embed="rId5" cstate="print"/>
          <a:srcRect r="63636" b="47567"/>
          <a:stretch>
            <a:fillRect/>
          </a:stretch>
        </p:blipFill>
        <p:spPr>
          <a:xfrm>
            <a:off x="3923928" y="2348880"/>
            <a:ext cx="1440160" cy="1512168"/>
          </a:xfrm>
          <a:prstGeom prst="rect">
            <a:avLst/>
          </a:prstGeom>
        </p:spPr>
      </p:pic>
      <p:pic>
        <p:nvPicPr>
          <p:cNvPr id="15" name="Рисунок 14" descr="5971-removebg-preview.png"/>
          <p:cNvPicPr>
            <a:picLocks noChangeAspect="1"/>
          </p:cNvPicPr>
          <p:nvPr/>
        </p:nvPicPr>
        <p:blipFill>
          <a:blip r:embed="rId5" cstate="print"/>
          <a:srcRect l="64558" b="55058"/>
          <a:stretch>
            <a:fillRect/>
          </a:stretch>
        </p:blipFill>
        <p:spPr>
          <a:xfrm>
            <a:off x="7236296" y="3212976"/>
            <a:ext cx="1403648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stylus-hex-bg-sea-color-final.jpg"/>
          <p:cNvPicPr>
            <a:picLocks noChangeAspect="1"/>
          </p:cNvPicPr>
          <p:nvPr/>
        </p:nvPicPr>
        <p:blipFill>
          <a:blip r:embed="rId2" cstate="print"/>
          <a:srcRect l="10355" r="21851" b="133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depositphotos_51972639-stock-illustration-jelly-fish-removebg-preview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48362" r="43350"/>
          <a:stretch>
            <a:fillRect/>
          </a:stretch>
        </p:blipFill>
        <p:spPr>
          <a:xfrm>
            <a:off x="1547664" y="404664"/>
            <a:ext cx="6336704" cy="60359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tylus-hex-bg-sea-color-final.jpg"/>
          <p:cNvPicPr>
            <a:picLocks noChangeAspect="1"/>
          </p:cNvPicPr>
          <p:nvPr/>
        </p:nvPicPr>
        <p:blipFill>
          <a:blip r:embed="rId2" cstate="print"/>
          <a:srcRect l="10355" r="21851" b="133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depositphotos_51972639-stock-illustration-jelly-fish-removebg-preview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56650" b="51638"/>
          <a:stretch>
            <a:fillRect/>
          </a:stretch>
        </p:blipFill>
        <p:spPr>
          <a:xfrm>
            <a:off x="971600" y="476672"/>
            <a:ext cx="1877522" cy="2188840"/>
          </a:xfrm>
        </p:spPr>
      </p:pic>
      <p:pic>
        <p:nvPicPr>
          <p:cNvPr id="6" name="Содержимое 4" descr="depositphotos_51972639-stock-illustration-jelly-fish-removebg-preview.png"/>
          <p:cNvPicPr>
            <a:picLocks noChangeAspect="1"/>
          </p:cNvPicPr>
          <p:nvPr/>
        </p:nvPicPr>
        <p:blipFill>
          <a:blip r:embed="rId3" cstate="print"/>
          <a:srcRect r="58506" b="51638"/>
          <a:stretch>
            <a:fillRect/>
          </a:stretch>
        </p:blipFill>
        <p:spPr>
          <a:xfrm>
            <a:off x="3779912" y="4077072"/>
            <a:ext cx="1797130" cy="2188840"/>
          </a:xfrm>
          <a:prstGeom prst="rect">
            <a:avLst/>
          </a:prstGeom>
        </p:spPr>
      </p:pic>
      <p:pic>
        <p:nvPicPr>
          <p:cNvPr id="7" name="Содержимое 4" descr="depositphotos_51972639-stock-illustration-jelly-fish-removebg-preview.png"/>
          <p:cNvPicPr>
            <a:picLocks noChangeAspect="1"/>
          </p:cNvPicPr>
          <p:nvPr/>
        </p:nvPicPr>
        <p:blipFill>
          <a:blip r:embed="rId3" cstate="print"/>
          <a:srcRect r="58506" b="51638"/>
          <a:stretch>
            <a:fillRect/>
          </a:stretch>
        </p:blipFill>
        <p:spPr>
          <a:xfrm>
            <a:off x="755576" y="4077072"/>
            <a:ext cx="1797130" cy="2188840"/>
          </a:xfrm>
          <a:prstGeom prst="rect">
            <a:avLst/>
          </a:prstGeom>
        </p:spPr>
      </p:pic>
      <p:pic>
        <p:nvPicPr>
          <p:cNvPr id="8" name="Содержимое 4" descr="depositphotos_51972639-stock-illustration-jelly-fish-removebg-preview.png"/>
          <p:cNvPicPr>
            <a:picLocks noChangeAspect="1"/>
          </p:cNvPicPr>
          <p:nvPr/>
        </p:nvPicPr>
        <p:blipFill>
          <a:blip r:embed="rId3" cstate="print"/>
          <a:srcRect r="58506" b="51638"/>
          <a:stretch>
            <a:fillRect/>
          </a:stretch>
        </p:blipFill>
        <p:spPr>
          <a:xfrm>
            <a:off x="3347864" y="620688"/>
            <a:ext cx="1797130" cy="2188840"/>
          </a:xfrm>
          <a:prstGeom prst="rect">
            <a:avLst/>
          </a:prstGeom>
        </p:spPr>
      </p:pic>
      <p:pic>
        <p:nvPicPr>
          <p:cNvPr id="11" name="Рисунок 10" descr="ми-ые-ме-узы-изо-ирова-и-етей-изайна-футбо-ки-56017517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124744"/>
            <a:ext cx="3648441" cy="3905267"/>
          </a:xfrm>
          <a:prstGeom prst="rect">
            <a:avLst/>
          </a:prstGeom>
        </p:spPr>
      </p:pic>
      <p:pic>
        <p:nvPicPr>
          <p:cNvPr id="12" name="Содержимое 4" descr="depositphotos_51972639-stock-illustration-jelly-fish-removebg-preview.png"/>
          <p:cNvPicPr>
            <a:picLocks noChangeAspect="1"/>
          </p:cNvPicPr>
          <p:nvPr/>
        </p:nvPicPr>
        <p:blipFill>
          <a:blip r:embed="rId3" cstate="print"/>
          <a:srcRect r="58506" b="51638"/>
          <a:stretch>
            <a:fillRect/>
          </a:stretch>
        </p:blipFill>
        <p:spPr>
          <a:xfrm>
            <a:off x="2267744" y="2492896"/>
            <a:ext cx="1797130" cy="218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tylus-hex-bg-sea-color-final.jpg"/>
          <p:cNvPicPr>
            <a:picLocks noChangeAspect="1"/>
          </p:cNvPicPr>
          <p:nvPr/>
        </p:nvPicPr>
        <p:blipFill>
          <a:blip r:embed="rId2" cstate="print"/>
          <a:srcRect l="10355" r="21851" b="133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clam-with-pearl-png-clipart-gallery-yopriceville-high-quality-clam-with-pearl-png-8000_619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588224" y="5910672"/>
            <a:ext cx="1224136" cy="947328"/>
          </a:xfrm>
        </p:spPr>
      </p:pic>
      <p:pic>
        <p:nvPicPr>
          <p:cNvPr id="6" name="Содержимое 4" descr="clam-with-pearl-png-clipart-gallery-yopriceville-high-quality-clam-with-pearl-png-8000_619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013176"/>
            <a:ext cx="1209632" cy="936104"/>
          </a:xfrm>
          <a:prstGeom prst="rect">
            <a:avLst/>
          </a:prstGeom>
        </p:spPr>
      </p:pic>
      <p:pic>
        <p:nvPicPr>
          <p:cNvPr id="7" name="Содержимое 4" descr="clam-with-pearl-png-clipart-gallery-yopriceville-high-quality-clam-with-pearl-png-8000_619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5799221"/>
            <a:ext cx="1368152" cy="1058779"/>
          </a:xfrm>
          <a:prstGeom prst="rect">
            <a:avLst/>
          </a:prstGeom>
        </p:spPr>
      </p:pic>
      <p:pic>
        <p:nvPicPr>
          <p:cNvPr id="8" name="Содержимое 4" descr="clam-with-pearl-png-clipart-gallery-yopriceville-high-quality-clam-with-pearl-png-8000_619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31832" y="5085184"/>
            <a:ext cx="1512168" cy="1170229"/>
          </a:xfrm>
          <a:prstGeom prst="rect">
            <a:avLst/>
          </a:prstGeom>
        </p:spPr>
      </p:pic>
      <p:pic>
        <p:nvPicPr>
          <p:cNvPr id="11" name="Содержимое 4" descr="clam-with-pearl-png-clipart-gallery-yopriceville-high-quality-clam-with-pearl-png-8000_619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5229200"/>
            <a:ext cx="1368152" cy="1058779"/>
          </a:xfrm>
          <a:prstGeom prst="rect">
            <a:avLst/>
          </a:prstGeom>
        </p:spPr>
      </p:pic>
      <p:pic>
        <p:nvPicPr>
          <p:cNvPr id="12" name="Содержимое 4" descr="clam-with-pearl-png-clipart-gallery-yopriceville-high-quality-clam-with-pearl-png-8000_619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5910672"/>
            <a:ext cx="1224136" cy="947328"/>
          </a:xfrm>
          <a:prstGeom prst="rect">
            <a:avLst/>
          </a:prstGeom>
        </p:spPr>
      </p:pic>
      <p:pic>
        <p:nvPicPr>
          <p:cNvPr id="13" name="Содержимое 4" descr="clam-with-pearl-png-clipart-gallery-yopriceville-high-quality-clam-with-pearl-png-8000_619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5229200"/>
            <a:ext cx="1224136" cy="947328"/>
          </a:xfrm>
          <a:prstGeom prst="rect">
            <a:avLst/>
          </a:prstGeom>
        </p:spPr>
      </p:pic>
      <p:pic>
        <p:nvPicPr>
          <p:cNvPr id="14" name="Рисунок 13" descr="butterfly-net-with-handle-vector-4674096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416915">
            <a:off x="237957" y="-884206"/>
            <a:ext cx="5184576" cy="4902147"/>
          </a:xfrm>
          <a:prstGeom prst="rect">
            <a:avLst/>
          </a:prstGeom>
        </p:spPr>
      </p:pic>
      <p:pic>
        <p:nvPicPr>
          <p:cNvPr id="10" name="Содержимое 4" descr="clam-with-pearl-png-clipart-gallery-yopriceville-high-quality-clam-with-pearl-png-8000_619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1844824"/>
            <a:ext cx="1440160" cy="1114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24</Words>
  <Application>Microsoft Office PowerPoint</Application>
  <PresentationFormat>Экран (4:3)</PresentationFormat>
  <Paragraphs>6</Paragraphs>
  <Slides>18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44</cp:revision>
  <dcterms:created xsi:type="dcterms:W3CDTF">2021-02-06T20:43:48Z</dcterms:created>
  <dcterms:modified xsi:type="dcterms:W3CDTF">2021-03-20T19:53:46Z</dcterms:modified>
</cp:coreProperties>
</file>