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60" r:id="rId4"/>
    <p:sldId id="261" r:id="rId5"/>
    <p:sldId id="262" r:id="rId6"/>
    <p:sldId id="263" r:id="rId7"/>
    <p:sldId id="271" r:id="rId8"/>
    <p:sldId id="264" r:id="rId9"/>
    <p:sldId id="265" r:id="rId10"/>
    <p:sldId id="267" r:id="rId11"/>
    <p:sldId id="259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1AE69-3055-4028-A051-0CF8907DAB53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80039-609A-4AAA-B89A-8F4FDB9674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1AE69-3055-4028-A051-0CF8907DAB53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80039-609A-4AAA-B89A-8F4FDB9674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1AE69-3055-4028-A051-0CF8907DAB53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80039-609A-4AAA-B89A-8F4FDB9674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1AE69-3055-4028-A051-0CF8907DAB53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80039-609A-4AAA-B89A-8F4FDB9674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1AE69-3055-4028-A051-0CF8907DAB53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80039-609A-4AAA-B89A-8F4FDB9674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1AE69-3055-4028-A051-0CF8907DAB53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80039-609A-4AAA-B89A-8F4FDB9674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1AE69-3055-4028-A051-0CF8907DAB53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80039-609A-4AAA-B89A-8F4FDB9674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1AE69-3055-4028-A051-0CF8907DAB53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80039-609A-4AAA-B89A-8F4FDB9674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1AE69-3055-4028-A051-0CF8907DAB53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80039-609A-4AAA-B89A-8F4FDB9674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1AE69-3055-4028-A051-0CF8907DAB53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80039-609A-4AAA-B89A-8F4FDB9674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1AE69-3055-4028-A051-0CF8907DAB53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80039-609A-4AAA-B89A-8F4FDB9674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1AE69-3055-4028-A051-0CF8907DAB53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80039-609A-4AAA-B89A-8F4FDB9674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86;&#1090;&#1082;&#1088;&#1099;&#1090;&#1086;&#1077;%20&#1079;&#1072;&#1085;&#1103;&#1090;&#1080;&#1077;\&#1057;&#1082;&#1072;&#1081;&#1087;%20D%20-%20&#1047;&#1074;&#1086;&#1085;&#1086;&#1082;%20&#1074;%20&#1089;&#1082;&#1072;&#1081;&#1087;.mp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86;&#1090;&#1082;&#1088;&#1099;&#1090;&#1086;&#1077;%20&#1079;&#1072;&#1085;&#1103;&#1090;&#1080;&#1077;\&#1043;&#1086;&#1083;&#1086;&#1089;-006.mp3" TargetMode="Externa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86;&#1090;&#1082;&#1088;&#1099;&#1090;&#1086;&#1077;%20&#1079;&#1072;&#1085;&#1103;&#1090;&#1080;&#1077;\&#1043;&#1086;&#1083;&#1086;&#1089;-007.mp3" TargetMode="Externa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86;&#1090;&#1082;&#1088;&#1099;&#1090;&#1086;&#1077;%20&#1079;&#1072;&#1085;&#1103;&#1090;&#1080;&#1077;\&#1043;&#1086;&#1083;&#1086;&#1089;-008.mp3" TargetMode="Externa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86;&#1090;&#1082;&#1088;&#1099;&#1090;&#1086;&#1077;%20&#1079;&#1072;&#1085;&#1103;&#1090;&#1080;&#1077;\&#1043;&#1086;&#1083;&#1086;&#1089;-001.mp3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86;&#1090;&#1082;&#1088;&#1099;&#1090;&#1086;&#1077;%20&#1079;&#1072;&#1085;&#1103;&#1090;&#1080;&#1077;\&#1043;&#1086;&#1083;&#1086;&#1089;-002.mp3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86;&#1090;&#1082;&#1088;&#1099;&#1090;&#1086;&#1077;%20&#1079;&#1072;&#1085;&#1103;&#1090;&#1080;&#1077;\&#1043;&#1086;&#1083;&#1086;&#1089;-003.mp3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86;&#1090;&#1082;&#1088;&#1099;&#1090;&#1086;&#1077;%20&#1079;&#1072;&#1085;&#1103;&#1090;&#1080;&#1077;\&#1043;&#1086;&#1083;&#1086;&#1089;-004.mp3" TargetMode="Externa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86;&#1090;&#1082;&#1088;&#1099;&#1090;&#1086;&#1077;%20&#1079;&#1072;&#1085;&#1103;&#1090;&#1080;&#1077;\&#1043;&#1086;&#1083;&#1086;&#1089;-005.mp3" TargetMode="Externa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кайп D - Звонок в скайп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7858148" y="550070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3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4057997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71538" y="547708"/>
            <a:ext cx="4000528" cy="5331773"/>
          </a:xfrm>
        </p:spPr>
      </p:pic>
      <p:pic>
        <p:nvPicPr>
          <p:cNvPr id="5" name="Голос-00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929586" y="557214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d41eb1d116c0c485ac3c088c0e297f9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85728"/>
            <a:ext cx="8143932" cy="60015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4057997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4348" y="357166"/>
            <a:ext cx="4500594" cy="5998245"/>
          </a:xfrm>
        </p:spPr>
      </p:pic>
      <p:pic>
        <p:nvPicPr>
          <p:cNvPr id="5" name="Голос-007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786710" y="542926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9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4057997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4348" y="571480"/>
            <a:ext cx="4000528" cy="5331773"/>
          </a:xfrm>
        </p:spPr>
      </p:pic>
      <p:pic>
        <p:nvPicPr>
          <p:cNvPr id="5" name="Голос-008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072462" y="564357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69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14057997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42976" y="428604"/>
            <a:ext cx="4286280" cy="5712614"/>
          </a:xfrm>
        </p:spPr>
      </p:pic>
      <p:pic>
        <p:nvPicPr>
          <p:cNvPr id="8" name="Голос-00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786710" y="585789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2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4057997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57224" y="428604"/>
            <a:ext cx="4353580" cy="5802310"/>
          </a:xfrm>
        </p:spPr>
      </p:pic>
      <p:pic>
        <p:nvPicPr>
          <p:cNvPr id="5" name="Голос-00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858148" y="571501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18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4057997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71538" y="500042"/>
            <a:ext cx="4210704" cy="5611889"/>
          </a:xfrm>
        </p:spPr>
      </p:pic>
      <p:pic>
        <p:nvPicPr>
          <p:cNvPr id="5" name="Голос-00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143900" y="578645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0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4057997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28662" y="428604"/>
            <a:ext cx="4135128" cy="5511164"/>
          </a:xfrm>
        </p:spPr>
      </p:pic>
      <p:pic>
        <p:nvPicPr>
          <p:cNvPr id="5" name="Голос-00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001024" y="571501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3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ello_html_m6875515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346340"/>
            <a:ext cx="8286808" cy="60985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357298"/>
            <a:ext cx="8661825" cy="44291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4057997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2910" y="285728"/>
            <a:ext cx="4282142" cy="5707099"/>
          </a:xfrm>
        </p:spPr>
      </p:pic>
      <p:pic>
        <p:nvPicPr>
          <p:cNvPr id="5" name="Голос-00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929586" y="557214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5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ello_html_m427d27c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785794"/>
            <a:ext cx="8326918" cy="51583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0</Words>
  <Application>Microsoft Office PowerPoint</Application>
  <PresentationFormat>Экран (4:3)</PresentationFormat>
  <Paragraphs>0</Paragraphs>
  <Slides>14</Slides>
  <Notes>0</Notes>
  <HiddenSlides>0</HiddenSlides>
  <MMClips>9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ДОУ</cp:lastModifiedBy>
  <cp:revision>14</cp:revision>
  <dcterms:created xsi:type="dcterms:W3CDTF">2017-11-21T03:13:26Z</dcterms:created>
  <dcterms:modified xsi:type="dcterms:W3CDTF">2017-11-28T07:32:00Z</dcterms:modified>
</cp:coreProperties>
</file>