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36912"/>
            <a:ext cx="6262464" cy="238165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по познавательно исследовательской деятельности в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№ 35:</a:t>
            </a:r>
          </a:p>
          <a:p>
            <a:pPr algn="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Падий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Григорьевна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22"/>
    </mc:Choice>
    <mc:Fallback>
      <p:transition spd="slow" advTm="134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Коллекционер бумаги»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104456" cy="46805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556792"/>
            <a:ext cx="3888433" cy="4608512"/>
          </a:xfrm>
        </p:spPr>
      </p:pic>
    </p:spTree>
    <p:extLst>
      <p:ext uri="{BB962C8B-B14F-4D97-AF65-F5344CB8AC3E}">
        <p14:creationId xmlns:p14="http://schemas.microsoft.com/office/powerpoint/2010/main" val="110843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31"/>
    </mc:Choice>
    <mc:Fallback>
      <p:transition spd="slow" advTm="1523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6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6"/>
    </mc:Choice>
    <mc:Fallback>
      <p:transition spd="slow" advTm="884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313240" cy="3240360"/>
          </a:xfrm>
        </p:spPr>
        <p:txBody>
          <a:bodyPr>
            <a:normAutofit fontScale="90000"/>
          </a:bodyPr>
          <a:lstStyle/>
          <a:p>
            <a:pPr indent="228600" algn="ctr">
              <a:spcAft>
                <a:spcPts val="0"/>
              </a:spcAft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исследовать свойства природных материалов. Развивать познавательный интерес, активность, творчество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03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39"/>
    </mc:Choice>
    <mc:Fallback>
      <p:transition spd="slow" advTm="1483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55632" cy="4788024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развитие интереса к исследовательскому поиску</a:t>
            </a: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проблемной ситуации, которая инициирует детское любопытство, стимулирует стремление к исследованию</a:t>
            </a:r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организация предметно-развивающей среды.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01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63"/>
    </mc:Choice>
    <mc:Fallback>
      <p:transition spd="slow" advTm="1556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Природный материал»                   « Зимние явления»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3456384" cy="492514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74" y="1600200"/>
            <a:ext cx="3372817" cy="4925144"/>
          </a:xfrm>
        </p:spPr>
      </p:pic>
    </p:spTree>
    <p:extLst>
      <p:ext uri="{BB962C8B-B14F-4D97-AF65-F5344CB8AC3E}">
        <p14:creationId xmlns:p14="http://schemas.microsoft.com/office/powerpoint/2010/main" val="426992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00"/>
    </mc:Choice>
    <mc:Fallback>
      <p:transition spd="slow" advTm="148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Во саду ли, в огороде.»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4007296" cy="4392488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4" y="2276872"/>
            <a:ext cx="4160465" cy="4392488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март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7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99"/>
    </mc:Choice>
    <mc:Fallback>
      <p:transition spd="slow" advTm="1609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Мир комнатных растений»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751312" cy="50405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456384" cy="4896544"/>
          </a:xfrm>
        </p:spPr>
      </p:pic>
    </p:spTree>
    <p:extLst>
      <p:ext uri="{BB962C8B-B14F-4D97-AF65-F5344CB8AC3E}">
        <p14:creationId xmlns:p14="http://schemas.microsoft.com/office/powerpoint/2010/main" val="151329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63"/>
    </mc:Choice>
    <mc:Fallback>
      <p:transition spd="slow" advTm="1556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Наряды куклы Тани»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0200"/>
            <a:ext cx="3892996" cy="50691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4" y="1600200"/>
            <a:ext cx="4147765" cy="5069160"/>
          </a:xfrm>
        </p:spPr>
      </p:pic>
    </p:spTree>
    <p:extLst>
      <p:ext uri="{BB962C8B-B14F-4D97-AF65-F5344CB8AC3E}">
        <p14:creationId xmlns:p14="http://schemas.microsoft.com/office/powerpoint/2010/main" val="402977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71"/>
    </mc:Choice>
    <mc:Fallback>
      <p:transition spd="slow" advTm="1457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Зимние явления»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0200"/>
            <a:ext cx="4032448" cy="49251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4" y="1600200"/>
            <a:ext cx="4003749" cy="4925144"/>
          </a:xfrm>
        </p:spPr>
      </p:pic>
    </p:spTree>
    <p:extLst>
      <p:ext uri="{BB962C8B-B14F-4D97-AF65-F5344CB8AC3E}">
        <p14:creationId xmlns:p14="http://schemas.microsoft.com/office/powerpoint/2010/main" val="6542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28"/>
    </mc:Choice>
    <mc:Fallback>
      <p:transition spd="slow" advTm="1452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Природный материал»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3676972" cy="49971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600200"/>
            <a:ext cx="3931742" cy="4997152"/>
          </a:xfrm>
        </p:spPr>
      </p:pic>
    </p:spTree>
    <p:extLst>
      <p:ext uri="{BB962C8B-B14F-4D97-AF65-F5344CB8AC3E}">
        <p14:creationId xmlns:p14="http://schemas.microsoft.com/office/powerpoint/2010/main" val="58270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02"/>
    </mc:Choice>
    <mc:Fallback>
      <p:transition spd="slow" advTm="1630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</TotalTime>
  <Words>67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Опыт работы по познавательно исследовательской деятельности в доу.</vt:lpstr>
      <vt:lpstr>Цель:  формировать умение исследовать свойства природных материалов. Развивать познавательный интерес, активность, творчество.  </vt:lpstr>
      <vt:lpstr>Задачи: - развитие интереса к исследовательскому поиску;  - создание проблемной ситуации, которая инициирует детское любопытство, стимулирует стремление к исследованию;        - организация предметно-развивающей среды. </vt:lpstr>
      <vt:lpstr>« Природный материал»                   « Зимние явления»</vt:lpstr>
      <vt:lpstr>« Во саду ли, в огороде.»</vt:lpstr>
      <vt:lpstr>« Мир комнатных растений»</vt:lpstr>
      <vt:lpstr>« Наряды куклы Тани»</vt:lpstr>
      <vt:lpstr>« Зимние явления»</vt:lpstr>
      <vt:lpstr>« Природный материал»</vt:lpstr>
      <vt:lpstr>« Коллекционер бумаги»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по познавательно исследовательской деятельности в доу.</dc:title>
  <dc:creator>МБДОУ 35</dc:creator>
  <cp:lastModifiedBy>МБДОУ 35</cp:lastModifiedBy>
  <cp:revision>9</cp:revision>
  <dcterms:created xsi:type="dcterms:W3CDTF">2019-11-14T06:47:10Z</dcterms:created>
  <dcterms:modified xsi:type="dcterms:W3CDTF">2019-11-14T08:44:32Z</dcterms:modified>
</cp:coreProperties>
</file>