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70" r:id="rId4"/>
    <p:sldId id="280" r:id="rId5"/>
    <p:sldId id="258" r:id="rId6"/>
    <p:sldId id="261" r:id="rId7"/>
    <p:sldId id="276" r:id="rId8"/>
    <p:sldId id="273" r:id="rId9"/>
    <p:sldId id="281" r:id="rId10"/>
    <p:sldId id="260" r:id="rId11"/>
    <p:sldId id="262" r:id="rId12"/>
    <p:sldId id="263" r:id="rId13"/>
    <p:sldId id="264" r:id="rId14"/>
    <p:sldId id="265" r:id="rId15"/>
    <p:sldId id="272" r:id="rId16"/>
    <p:sldId id="278" r:id="rId17"/>
    <p:sldId id="267" r:id="rId18"/>
    <p:sldId id="279" r:id="rId19"/>
    <p:sldId id="268" r:id="rId20"/>
    <p:sldId id="271" r:id="rId21"/>
    <p:sldId id="269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775D99-C4F1-47C1-B28B-5ACFE6299124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99B42D-2353-4C2D-867A-E0D21002F4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1" y="332656"/>
            <a:ext cx="8640960" cy="587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77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a\Searches\Desktop\мнемотаблицы\5_1dfb2d7e856702ffef15074e60828fee_1371289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09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23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a\Searches\Desktop\мнемотаблицы\kakie-metody-i-priemy-mnemotehniki-mozhno-ispolzovat-pri-obuchenii-detej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750"/>
            <a:ext cx="8136904" cy="6286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a\Searches\Desktop\мнемотаблицы\mai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264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a\Searches\Desktop\мнемотаблицы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4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a\Searches\Desktop\cute-dwarf-cartoon_29190-1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64" y="0"/>
            <a:ext cx="403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aria\Searches\Desktop\csm_holmikers_logo_zwerg_04_2426089c9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3" y="160950"/>
            <a:ext cx="266700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Maria\Searches\Desktop\cute-dwarf-cartoon_29190-1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56" y="196954"/>
            <a:ext cx="253020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Maria\Searches\Desktop\seven-dwarfs-snow-white-dopey-bashful-sneezy-snow-whit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7373"/>
            <a:ext cx="2867025" cy="344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0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aria\Searches\Desktop\YArkij_gorod_moj_tsv._bumaga_Filatova_Angelina_11_l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1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85244/ca0bce92-021d-469b-8bc0-3676bd9152c0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43510"/>
            <a:ext cx="5940425" cy="657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7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aria\Searches\Desktop\YArkij_gorod_moj_tsv._bumaga_Filatova_Angelina_11_l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6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ia\Searches\Desktop\avtomatiz-zvukov-s-v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41" y="548680"/>
            <a:ext cx="576064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43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ria\Searches\Desktop\assiablot_500x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125"/>
            <a:ext cx="727280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1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aria\Searches\Desktop\csm_holmikers_logo_zwerg_04_2426089c9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66700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Maria\Searches\Desktop\cute-dwarf-cartoon_29190-16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26" y="152636"/>
            <a:ext cx="253020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aria\Searches\Desktop\seven-dwarfs-snow-white-dopey-bashful-sneezy-snow-whit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1" y="3212976"/>
            <a:ext cx="2867025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aria\Searches\Desktop\avtomatiz-zvukov-s-v-1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55826"/>
            <a:ext cx="3024336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Детская — Музыка (www.mixmuz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96.8824" end="29702.921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682" y="5877272"/>
            <a:ext cx="609600" cy="609600"/>
          </a:xfrm>
          <a:prstGeom prst="rect">
            <a:avLst/>
          </a:prstGeom>
        </p:spPr>
      </p:pic>
      <p:pic>
        <p:nvPicPr>
          <p:cNvPr id="9" name="Рисунок 8" descr="https://avatars.mds.yandex.net/get-pdb/1985244/ca0bce92-021d-469b-8bc0-3676bd9152c0/s120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003"/>
            <a:ext cx="2394149" cy="3028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0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ia\Searches\Desktop\06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7" y="0"/>
            <a:ext cx="72699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9" y="416220"/>
            <a:ext cx="5164065" cy="290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127554" cy="288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2"/>
            <a:ext cx="4489976" cy="288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Для детей-Веселая песен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8661.365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k.ot7.ru/uploads/6/3/1/Ustavshiy-gnom_631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92287" cy="348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0.wp.com/www.disneyclips.com/funstuff/images/colorsnow7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1450"/>
            <a:ext cx="28575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https://3.bp.blogspot.com/-mFU08SHZi3M/TqQu7_rombI/AAAAAAAAJG4/amUkNzoD6T4/s1600/%25D0%2591%25D0%25B5%25D0%25BB%25D0%25BE%25D1%2581%25D0%25BD%25D0%25B5%25D0%25B6%25D0%25BA%25D0%25B0+%25D0%25B8+%25D0%25A1%25D0%25B5%25D0%25BC%25D1%258C+%25D0%25B3%25D0%25BD%25D0%25BE%25D0%25BC%25D0%25BE%25D0%25B2+1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1450"/>
            <a:ext cx="2880320" cy="31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avatars.mds.yandex.net/get-pdb/2129179/9384319d-88e3-4179-86d8-88147d95c0b3/s1200?webp=fals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37" y="2924944"/>
            <a:ext cx="2371725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12.fotocdn.net/s115/81b8053c88ee7611/user_l/26214260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2343150" cy="337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2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aria\Searches\Desktop\YArkij_gorod_moj_tsv._bumaga_Filatova_Angelina_11_le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Волшебный звук-...волшебство...%29%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976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a\Searches\Desktop\csm_holmikers_logo_zwerg_04_2426089c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33176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Maria\Searches\Desktop\YArkij_gorod_moj_tsv._bumaga_Filatova_Angelina_11_l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7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736242/93e4d4af-fc13-4e93-8dbc-9d6b4f2c107f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1500"/>
            <a:ext cx="576064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Maria\Searches\Desktop\YArkij_gorod_moj_tsv._bumaga_Filatova_Angelina_11_l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9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219</TotalTime>
  <Words>0</Words>
  <Application>Microsoft Office PowerPoint</Application>
  <PresentationFormat>Экран (4:3)</PresentationFormat>
  <Paragraphs>0</Paragraphs>
  <Slides>22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Maria</cp:lastModifiedBy>
  <cp:revision>18</cp:revision>
  <dcterms:created xsi:type="dcterms:W3CDTF">2020-02-07T11:09:45Z</dcterms:created>
  <dcterms:modified xsi:type="dcterms:W3CDTF">2020-02-24T11:28:20Z</dcterms:modified>
</cp:coreProperties>
</file>