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3" r:id="rId7"/>
    <p:sldId id="274" r:id="rId8"/>
    <p:sldId id="272" r:id="rId9"/>
    <p:sldId id="270" r:id="rId10"/>
    <p:sldId id="275" r:id="rId11"/>
    <p:sldId id="269" r:id="rId12"/>
    <p:sldId id="268" r:id="rId13"/>
    <p:sldId id="265" r:id="rId14"/>
    <p:sldId id="267" r:id="rId15"/>
    <p:sldId id="266" r:id="rId16"/>
    <p:sldId id="264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96" d="100"/>
          <a:sy n="9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705FC1-44D0-48FF-BF51-C246F3CBBE4E}" type="doc">
      <dgm:prSet loTypeId="urn:microsoft.com/office/officeart/2005/8/layout/radial1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4FD9661-A320-4291-AA7A-2B5D12D7DD4B}">
      <dgm:prSet phldrT="[Текст]" custT="1"/>
      <dgm:spPr/>
      <dgm:t>
        <a:bodyPr/>
        <a:lstStyle/>
        <a:p>
          <a:r>
            <a: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Акция</a:t>
          </a:r>
          <a:endParaRPr lang="ru-RU" sz="3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844938B-6366-446D-8F2B-6E9794755BA3}" type="parTrans" cxnId="{19A2EE2E-2358-40BB-93FE-BCB8C0D1F15F}">
      <dgm:prSet/>
      <dgm:spPr/>
      <dgm:t>
        <a:bodyPr/>
        <a:lstStyle/>
        <a:p>
          <a:endParaRPr lang="ru-RU"/>
        </a:p>
      </dgm:t>
    </dgm:pt>
    <dgm:pt modelId="{E2545620-DEDF-400A-ABA7-0EE5FB60BE96}" type="sibTrans" cxnId="{19A2EE2E-2358-40BB-93FE-BCB8C0D1F15F}">
      <dgm:prSet/>
      <dgm:spPr/>
      <dgm:t>
        <a:bodyPr/>
        <a:lstStyle/>
        <a:p>
          <a:endParaRPr lang="ru-RU"/>
        </a:p>
      </dgm:t>
    </dgm:pt>
    <dgm:pt modelId="{AACFD224-CC53-4807-BD30-5A9EB652F54F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этап: планирование действий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2F532-8D2C-4711-80E3-7B6600103D68}" type="parTrans" cxnId="{53C5E274-D172-4D08-B8EF-855BC9AE81FD}">
      <dgm:prSet/>
      <dgm:spPr/>
      <dgm:t>
        <a:bodyPr/>
        <a:lstStyle/>
        <a:p>
          <a:endParaRPr lang="ru-RU"/>
        </a:p>
      </dgm:t>
    </dgm:pt>
    <dgm:pt modelId="{39C91E37-67AD-4FD6-9937-6AE80213697B}" type="sibTrans" cxnId="{53C5E274-D172-4D08-B8EF-855BC9AE81FD}">
      <dgm:prSet/>
      <dgm:spPr/>
      <dgm:t>
        <a:bodyPr/>
        <a:lstStyle/>
        <a:p>
          <a:endParaRPr lang="ru-RU"/>
        </a:p>
      </dgm:t>
    </dgm:pt>
    <dgm:pt modelId="{FF94B103-6BB2-48D2-BB0F-3FA20827B054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этап: заключительный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87E7DE-8E7C-4C01-8F8C-D17BB61F1BD2}" type="parTrans" cxnId="{0A52CF8C-350E-4093-96EC-1E6C64B3B35A}">
      <dgm:prSet/>
      <dgm:spPr/>
      <dgm:t>
        <a:bodyPr/>
        <a:lstStyle/>
        <a:p>
          <a:endParaRPr lang="ru-RU"/>
        </a:p>
      </dgm:t>
    </dgm:pt>
    <dgm:pt modelId="{BF7BBE91-CE5B-4741-8CA0-E0F0042F45C0}" type="sibTrans" cxnId="{0A52CF8C-350E-4093-96EC-1E6C64B3B35A}">
      <dgm:prSet/>
      <dgm:spPr/>
      <dgm:t>
        <a:bodyPr/>
        <a:lstStyle/>
        <a:p>
          <a:endParaRPr lang="ru-RU"/>
        </a:p>
      </dgm:t>
    </dgm:pt>
    <dgm:pt modelId="{F2B284EE-47F0-4D03-A4F7-6796DA67850D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этап: мотивация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0A8048-8F57-4D27-90C3-001646E33188}" type="parTrans" cxnId="{4860FD3B-4652-4F6B-999E-58FE5429DE77}">
      <dgm:prSet/>
      <dgm:spPr/>
      <dgm:t>
        <a:bodyPr/>
        <a:lstStyle/>
        <a:p>
          <a:endParaRPr lang="ru-RU"/>
        </a:p>
      </dgm:t>
    </dgm:pt>
    <dgm:pt modelId="{47280A19-958A-48ED-B8EF-DED5598582B2}" type="sibTrans" cxnId="{4860FD3B-4652-4F6B-999E-58FE5429DE77}">
      <dgm:prSet/>
      <dgm:spPr/>
      <dgm:t>
        <a:bodyPr/>
        <a:lstStyle/>
        <a:p>
          <a:endParaRPr lang="ru-RU"/>
        </a:p>
      </dgm:t>
    </dgm:pt>
    <dgm:pt modelId="{95352BF4-E65A-458E-B3AE-AFC72F483BB9}" type="pres">
      <dgm:prSet presAssocID="{42705FC1-44D0-48FF-BF51-C246F3CBBE4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15394F-83CF-40E4-BF32-6C5BF3503DFE}" type="pres">
      <dgm:prSet presAssocID="{64FD9661-A320-4291-AA7A-2B5D12D7DD4B}" presName="centerShape" presStyleLbl="node0" presStyleIdx="0" presStyleCnt="1" custScaleX="119547"/>
      <dgm:spPr/>
      <dgm:t>
        <a:bodyPr/>
        <a:lstStyle/>
        <a:p>
          <a:endParaRPr lang="ru-RU"/>
        </a:p>
      </dgm:t>
    </dgm:pt>
    <dgm:pt modelId="{A5DDB1D9-DB68-4710-AA0F-E81A03CA8502}" type="pres">
      <dgm:prSet presAssocID="{89E2F532-8D2C-4711-80E3-7B6600103D68}" presName="Name9" presStyleLbl="parChTrans1D2" presStyleIdx="0" presStyleCnt="3"/>
      <dgm:spPr/>
      <dgm:t>
        <a:bodyPr/>
        <a:lstStyle/>
        <a:p>
          <a:endParaRPr lang="ru-RU"/>
        </a:p>
      </dgm:t>
    </dgm:pt>
    <dgm:pt modelId="{7940D8DC-C4F4-4F61-A56A-888829F8F532}" type="pres">
      <dgm:prSet presAssocID="{89E2F532-8D2C-4711-80E3-7B6600103D68}" presName="connTx" presStyleLbl="parChTrans1D2" presStyleIdx="0" presStyleCnt="3"/>
      <dgm:spPr/>
      <dgm:t>
        <a:bodyPr/>
        <a:lstStyle/>
        <a:p>
          <a:endParaRPr lang="ru-RU"/>
        </a:p>
      </dgm:t>
    </dgm:pt>
    <dgm:pt modelId="{A9451B3C-4407-4234-A2A5-6B3AD865EA1B}" type="pres">
      <dgm:prSet presAssocID="{AACFD224-CC53-4807-BD30-5A9EB652F54F}" presName="node" presStyleLbl="node1" presStyleIdx="0" presStyleCnt="3" custScaleX="1671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E369F3-121F-4141-817B-69F629560B14}" type="pres">
      <dgm:prSet presAssocID="{A887E7DE-8E7C-4C01-8F8C-D17BB61F1BD2}" presName="Name9" presStyleLbl="parChTrans1D2" presStyleIdx="1" presStyleCnt="3"/>
      <dgm:spPr/>
      <dgm:t>
        <a:bodyPr/>
        <a:lstStyle/>
        <a:p>
          <a:endParaRPr lang="ru-RU"/>
        </a:p>
      </dgm:t>
    </dgm:pt>
    <dgm:pt modelId="{C6F89DA7-C0BE-406C-9B7C-551F0AB33C41}" type="pres">
      <dgm:prSet presAssocID="{A887E7DE-8E7C-4C01-8F8C-D17BB61F1BD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5CE7EA32-72F5-4522-AA7E-4E1408A68A12}" type="pres">
      <dgm:prSet presAssocID="{FF94B103-6BB2-48D2-BB0F-3FA20827B054}" presName="node" presStyleLbl="node1" presStyleIdx="1" presStyleCnt="3" custScaleX="157081" custScaleY="117841" custRadScaleRad="123529" custRadScaleInc="-524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F369C71-9D10-43B6-A240-51769DF3B9B8}" type="pres">
      <dgm:prSet presAssocID="{260A8048-8F57-4D27-90C3-001646E33188}" presName="Name9" presStyleLbl="parChTrans1D2" presStyleIdx="2" presStyleCnt="3"/>
      <dgm:spPr/>
      <dgm:t>
        <a:bodyPr/>
        <a:lstStyle/>
        <a:p>
          <a:endParaRPr lang="ru-RU"/>
        </a:p>
      </dgm:t>
    </dgm:pt>
    <dgm:pt modelId="{4F0D6965-7AB4-479B-8F3A-026BEE708216}" type="pres">
      <dgm:prSet presAssocID="{260A8048-8F57-4D27-90C3-001646E33188}" presName="connTx" presStyleLbl="parChTrans1D2" presStyleIdx="2" presStyleCnt="3"/>
      <dgm:spPr/>
      <dgm:t>
        <a:bodyPr/>
        <a:lstStyle/>
        <a:p>
          <a:endParaRPr lang="ru-RU"/>
        </a:p>
      </dgm:t>
    </dgm:pt>
    <dgm:pt modelId="{BB8B6A39-3A37-43C2-B2D0-19EB835B13C5}" type="pres">
      <dgm:prSet presAssocID="{F2B284EE-47F0-4D03-A4F7-6796DA67850D}" presName="node" presStyleLbl="node1" presStyleIdx="2" presStyleCnt="3" custScaleX="142732" custScaleY="113290" custRadScaleRad="129941" custRadScaleInc="5484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C5E274-D172-4D08-B8EF-855BC9AE81FD}" srcId="{64FD9661-A320-4291-AA7A-2B5D12D7DD4B}" destId="{AACFD224-CC53-4807-BD30-5A9EB652F54F}" srcOrd="0" destOrd="0" parTransId="{89E2F532-8D2C-4711-80E3-7B6600103D68}" sibTransId="{39C91E37-67AD-4FD6-9937-6AE80213697B}"/>
    <dgm:cxn modelId="{F01B20F5-69D9-43E5-B2D5-D0C59A2954CD}" type="presOf" srcId="{89E2F532-8D2C-4711-80E3-7B6600103D68}" destId="{7940D8DC-C4F4-4F61-A56A-888829F8F532}" srcOrd="1" destOrd="0" presId="urn:microsoft.com/office/officeart/2005/8/layout/radial1"/>
    <dgm:cxn modelId="{011C54F0-9A36-412E-8D4D-7D6D7769D433}" type="presOf" srcId="{42705FC1-44D0-48FF-BF51-C246F3CBBE4E}" destId="{95352BF4-E65A-458E-B3AE-AFC72F483BB9}" srcOrd="0" destOrd="0" presId="urn:microsoft.com/office/officeart/2005/8/layout/radial1"/>
    <dgm:cxn modelId="{214F9FE4-7D4E-4599-A3B2-0F891442DC0A}" type="presOf" srcId="{AACFD224-CC53-4807-BD30-5A9EB652F54F}" destId="{A9451B3C-4407-4234-A2A5-6B3AD865EA1B}" srcOrd="0" destOrd="0" presId="urn:microsoft.com/office/officeart/2005/8/layout/radial1"/>
    <dgm:cxn modelId="{B67E4FD4-0E21-4800-BD9C-922A6192E56D}" type="presOf" srcId="{260A8048-8F57-4D27-90C3-001646E33188}" destId="{DF369C71-9D10-43B6-A240-51769DF3B9B8}" srcOrd="0" destOrd="0" presId="urn:microsoft.com/office/officeart/2005/8/layout/radial1"/>
    <dgm:cxn modelId="{4860FD3B-4652-4F6B-999E-58FE5429DE77}" srcId="{64FD9661-A320-4291-AA7A-2B5D12D7DD4B}" destId="{F2B284EE-47F0-4D03-A4F7-6796DA67850D}" srcOrd="2" destOrd="0" parTransId="{260A8048-8F57-4D27-90C3-001646E33188}" sibTransId="{47280A19-958A-48ED-B8EF-DED5598582B2}"/>
    <dgm:cxn modelId="{A9EBD4F6-9985-4A68-971A-F4D1A5F01575}" type="presOf" srcId="{A887E7DE-8E7C-4C01-8F8C-D17BB61F1BD2}" destId="{C6F89DA7-C0BE-406C-9B7C-551F0AB33C41}" srcOrd="1" destOrd="0" presId="urn:microsoft.com/office/officeart/2005/8/layout/radial1"/>
    <dgm:cxn modelId="{DD75B987-B360-4589-A2C0-BFD98F9F995C}" type="presOf" srcId="{89E2F532-8D2C-4711-80E3-7B6600103D68}" destId="{A5DDB1D9-DB68-4710-AA0F-E81A03CA8502}" srcOrd="0" destOrd="0" presId="urn:microsoft.com/office/officeart/2005/8/layout/radial1"/>
    <dgm:cxn modelId="{44DA12C6-6DD7-4590-BA3F-A599DE17959F}" type="presOf" srcId="{F2B284EE-47F0-4D03-A4F7-6796DA67850D}" destId="{BB8B6A39-3A37-43C2-B2D0-19EB835B13C5}" srcOrd="0" destOrd="0" presId="urn:microsoft.com/office/officeart/2005/8/layout/radial1"/>
    <dgm:cxn modelId="{0A52CF8C-350E-4093-96EC-1E6C64B3B35A}" srcId="{64FD9661-A320-4291-AA7A-2B5D12D7DD4B}" destId="{FF94B103-6BB2-48D2-BB0F-3FA20827B054}" srcOrd="1" destOrd="0" parTransId="{A887E7DE-8E7C-4C01-8F8C-D17BB61F1BD2}" sibTransId="{BF7BBE91-CE5B-4741-8CA0-E0F0042F45C0}"/>
    <dgm:cxn modelId="{19A2EE2E-2358-40BB-93FE-BCB8C0D1F15F}" srcId="{42705FC1-44D0-48FF-BF51-C246F3CBBE4E}" destId="{64FD9661-A320-4291-AA7A-2B5D12D7DD4B}" srcOrd="0" destOrd="0" parTransId="{9844938B-6366-446D-8F2B-6E9794755BA3}" sibTransId="{E2545620-DEDF-400A-ABA7-0EE5FB60BE96}"/>
    <dgm:cxn modelId="{58255310-AFF5-4D83-ADDD-CC4D286C0E0B}" type="presOf" srcId="{260A8048-8F57-4D27-90C3-001646E33188}" destId="{4F0D6965-7AB4-479B-8F3A-026BEE708216}" srcOrd="1" destOrd="0" presId="urn:microsoft.com/office/officeart/2005/8/layout/radial1"/>
    <dgm:cxn modelId="{2E9D01D2-7D4D-41F6-B72E-8E50A8ACC38E}" type="presOf" srcId="{A887E7DE-8E7C-4C01-8F8C-D17BB61F1BD2}" destId="{15E369F3-121F-4141-817B-69F629560B14}" srcOrd="0" destOrd="0" presId="urn:microsoft.com/office/officeart/2005/8/layout/radial1"/>
    <dgm:cxn modelId="{5D18F0DD-8E77-48AF-B69F-708240227F5B}" type="presOf" srcId="{FF94B103-6BB2-48D2-BB0F-3FA20827B054}" destId="{5CE7EA32-72F5-4522-AA7E-4E1408A68A12}" srcOrd="0" destOrd="0" presId="urn:microsoft.com/office/officeart/2005/8/layout/radial1"/>
    <dgm:cxn modelId="{F2C95866-0AD7-4CE4-95C5-91A1ADA99B84}" type="presOf" srcId="{64FD9661-A320-4291-AA7A-2B5D12D7DD4B}" destId="{B715394F-83CF-40E4-BF32-6C5BF3503DFE}" srcOrd="0" destOrd="0" presId="urn:microsoft.com/office/officeart/2005/8/layout/radial1"/>
    <dgm:cxn modelId="{F65F28DC-0D9F-4BF6-9092-9E14D66C4A9E}" type="presParOf" srcId="{95352BF4-E65A-458E-B3AE-AFC72F483BB9}" destId="{B715394F-83CF-40E4-BF32-6C5BF3503DFE}" srcOrd="0" destOrd="0" presId="urn:microsoft.com/office/officeart/2005/8/layout/radial1"/>
    <dgm:cxn modelId="{F28331A7-ED45-48BB-81D9-7AC655A9A8F4}" type="presParOf" srcId="{95352BF4-E65A-458E-B3AE-AFC72F483BB9}" destId="{A5DDB1D9-DB68-4710-AA0F-E81A03CA8502}" srcOrd="1" destOrd="0" presId="urn:microsoft.com/office/officeart/2005/8/layout/radial1"/>
    <dgm:cxn modelId="{656A9276-04B1-4C7B-838B-BE383263C835}" type="presParOf" srcId="{A5DDB1D9-DB68-4710-AA0F-E81A03CA8502}" destId="{7940D8DC-C4F4-4F61-A56A-888829F8F532}" srcOrd="0" destOrd="0" presId="urn:microsoft.com/office/officeart/2005/8/layout/radial1"/>
    <dgm:cxn modelId="{D68DEDE7-F1B3-4E00-AE13-E5CCC2480535}" type="presParOf" srcId="{95352BF4-E65A-458E-B3AE-AFC72F483BB9}" destId="{A9451B3C-4407-4234-A2A5-6B3AD865EA1B}" srcOrd="2" destOrd="0" presId="urn:microsoft.com/office/officeart/2005/8/layout/radial1"/>
    <dgm:cxn modelId="{AF7B3E79-5794-4C85-8EDF-255F49DCE727}" type="presParOf" srcId="{95352BF4-E65A-458E-B3AE-AFC72F483BB9}" destId="{15E369F3-121F-4141-817B-69F629560B14}" srcOrd="3" destOrd="0" presId="urn:microsoft.com/office/officeart/2005/8/layout/radial1"/>
    <dgm:cxn modelId="{16FFE1B3-2CB0-4AA0-B4CD-2842125BA160}" type="presParOf" srcId="{15E369F3-121F-4141-817B-69F629560B14}" destId="{C6F89DA7-C0BE-406C-9B7C-551F0AB33C41}" srcOrd="0" destOrd="0" presId="urn:microsoft.com/office/officeart/2005/8/layout/radial1"/>
    <dgm:cxn modelId="{4A94C146-422A-460D-A935-B8B5FA3BC679}" type="presParOf" srcId="{95352BF4-E65A-458E-B3AE-AFC72F483BB9}" destId="{5CE7EA32-72F5-4522-AA7E-4E1408A68A12}" srcOrd="4" destOrd="0" presId="urn:microsoft.com/office/officeart/2005/8/layout/radial1"/>
    <dgm:cxn modelId="{2DA3C9A6-9BC7-4632-85F9-90FE7305DE29}" type="presParOf" srcId="{95352BF4-E65A-458E-B3AE-AFC72F483BB9}" destId="{DF369C71-9D10-43B6-A240-51769DF3B9B8}" srcOrd="5" destOrd="0" presId="urn:microsoft.com/office/officeart/2005/8/layout/radial1"/>
    <dgm:cxn modelId="{F2A6858E-45C8-4E93-B2E5-B829424A849B}" type="presParOf" srcId="{DF369C71-9D10-43B6-A240-51769DF3B9B8}" destId="{4F0D6965-7AB4-479B-8F3A-026BEE708216}" srcOrd="0" destOrd="0" presId="urn:microsoft.com/office/officeart/2005/8/layout/radial1"/>
    <dgm:cxn modelId="{89A05B58-D07E-461A-82E1-7DBBE7748D7F}" type="presParOf" srcId="{95352BF4-E65A-458E-B3AE-AFC72F483BB9}" destId="{BB8B6A39-3A37-43C2-B2D0-19EB835B13C5}" srcOrd="6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E4B411-8763-402F-9BD9-09E93926336F}" type="doc">
      <dgm:prSet loTypeId="urn:microsoft.com/office/officeart/2005/8/layout/radial5" loCatId="relationship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2DB6DCB4-9809-4BE5-A4D2-90C89DC7CD4E}">
      <dgm:prSet phldrT="[Текст]"/>
      <dgm:spPr/>
      <dgm:t>
        <a:bodyPr/>
        <a:lstStyle/>
        <a:p>
          <a:r>
            <a:rPr lang="ru-RU" dirty="0" smtClean="0"/>
            <a:t>Принципы</a:t>
          </a:r>
          <a:endParaRPr lang="ru-RU" dirty="0"/>
        </a:p>
      </dgm:t>
    </dgm:pt>
    <dgm:pt modelId="{2D39CA30-A6C3-4107-A12D-B5FA8312B245}" type="parTrans" cxnId="{4F0402D4-D704-4522-82E0-A3E395078EC2}">
      <dgm:prSet/>
      <dgm:spPr/>
      <dgm:t>
        <a:bodyPr/>
        <a:lstStyle/>
        <a:p>
          <a:endParaRPr lang="ru-RU"/>
        </a:p>
      </dgm:t>
    </dgm:pt>
    <dgm:pt modelId="{FF6E197D-17BB-4381-9BB7-660FEEA1298E}" type="sibTrans" cxnId="{4F0402D4-D704-4522-82E0-A3E395078EC2}">
      <dgm:prSet/>
      <dgm:spPr/>
      <dgm:t>
        <a:bodyPr/>
        <a:lstStyle/>
        <a:p>
          <a:endParaRPr lang="ru-RU"/>
        </a:p>
      </dgm:t>
    </dgm:pt>
    <dgm:pt modelId="{EFE5BF39-DF37-4AF4-A5BC-F55D8B46DB0B}">
      <dgm:prSet phldrT="[Текст]" custT="1"/>
      <dgm:spPr/>
      <dgm:t>
        <a:bodyPr/>
        <a:lstStyle/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            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согласованные действия с администрацией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E09835-AA18-4E08-86D9-61546E6F516D}" type="parTrans" cxnId="{77A4C575-3DF9-4EDB-BCB3-30F867873F89}">
      <dgm:prSet/>
      <dgm:spPr/>
      <dgm:t>
        <a:bodyPr/>
        <a:lstStyle/>
        <a:p>
          <a:endParaRPr lang="ru-RU"/>
        </a:p>
      </dgm:t>
    </dgm:pt>
    <dgm:pt modelId="{D982DF23-4615-4620-94B2-16AD19176BFA}" type="sibTrans" cxnId="{77A4C575-3DF9-4EDB-BCB3-30F867873F89}">
      <dgm:prSet/>
      <dgm:spPr/>
      <dgm:t>
        <a:bodyPr/>
        <a:lstStyle/>
        <a:p>
          <a:endParaRPr lang="ru-RU"/>
        </a:p>
      </dgm:t>
    </dgm:pt>
    <dgm:pt modelId="{6CAB70C1-A80E-408D-86A0-33D1CC60DFA8}">
      <dgm:prSet phldrT="[Текст]" custT="1"/>
      <dgm:spPr/>
      <dgm:t>
        <a:bodyPr/>
        <a:lstStyle/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           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соблюдение безопасности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3C6E1E-039D-41D5-B048-5580F049DDF6}" type="parTrans" cxnId="{D209B4AE-D967-426B-B710-C67F822E0BD5}">
      <dgm:prSet/>
      <dgm:spPr/>
      <dgm:t>
        <a:bodyPr/>
        <a:lstStyle/>
        <a:p>
          <a:endParaRPr lang="ru-RU"/>
        </a:p>
      </dgm:t>
    </dgm:pt>
    <dgm:pt modelId="{78D120B0-9695-4B2A-9665-A034D12E777C}" type="sibTrans" cxnId="{D209B4AE-D967-426B-B710-C67F822E0BD5}">
      <dgm:prSet/>
      <dgm:spPr/>
      <dgm:t>
        <a:bodyPr/>
        <a:lstStyle/>
        <a:p>
          <a:endParaRPr lang="ru-RU"/>
        </a:p>
      </dgm:t>
    </dgm:pt>
    <dgm:pt modelId="{237CD277-B542-4B91-BA23-BE5B25E88162}">
      <dgm:prSet phldrT="[Текст]" custT="1"/>
      <dgm:spPr/>
      <dgm:t>
        <a:bodyPr/>
        <a:lstStyle/>
        <a:p>
          <a:r>
            <a: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                   </a:t>
          </a:r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 и последовательность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7E116A2-01D7-4B03-A07B-A631AF4F444B}" type="parTrans" cxnId="{BCC05966-F50B-4302-BCD0-409E8C30A88E}">
      <dgm:prSet/>
      <dgm:spPr/>
      <dgm:t>
        <a:bodyPr/>
        <a:lstStyle/>
        <a:p>
          <a:endParaRPr lang="ru-RU"/>
        </a:p>
      </dgm:t>
    </dgm:pt>
    <dgm:pt modelId="{06E9330C-E085-4DBF-9E19-CE2F730B26A6}" type="sibTrans" cxnId="{BCC05966-F50B-4302-BCD0-409E8C30A88E}">
      <dgm:prSet/>
      <dgm:spPr/>
      <dgm:t>
        <a:bodyPr/>
        <a:lstStyle/>
        <a:p>
          <a:endParaRPr lang="ru-RU"/>
        </a:p>
      </dgm:t>
    </dgm:pt>
    <dgm:pt modelId="{24469A73-C90E-45A2-932F-CD08AB560F37}" type="pres">
      <dgm:prSet presAssocID="{56E4B411-8763-402F-9BD9-09E93926336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36B6FE-C6D2-4752-9D82-1A3108A28C9E}" type="pres">
      <dgm:prSet presAssocID="{2DB6DCB4-9809-4BE5-A4D2-90C89DC7CD4E}" presName="centerShape" presStyleLbl="node0" presStyleIdx="0" presStyleCnt="1" custLinFactNeighborX="-2195" custLinFactNeighborY="19154"/>
      <dgm:spPr/>
      <dgm:t>
        <a:bodyPr/>
        <a:lstStyle/>
        <a:p>
          <a:endParaRPr lang="ru-RU"/>
        </a:p>
      </dgm:t>
    </dgm:pt>
    <dgm:pt modelId="{5DA21465-EDAD-46D2-8DEF-0590D379F5EF}" type="pres">
      <dgm:prSet presAssocID="{E9E09835-AA18-4E08-86D9-61546E6F516D}" presName="parTrans" presStyleLbl="sibTrans2D1" presStyleIdx="0" presStyleCnt="3"/>
      <dgm:spPr/>
      <dgm:t>
        <a:bodyPr/>
        <a:lstStyle/>
        <a:p>
          <a:endParaRPr lang="ru-RU"/>
        </a:p>
      </dgm:t>
    </dgm:pt>
    <dgm:pt modelId="{1C2958B7-4398-41F6-8CFB-09A3B2CCB0BF}" type="pres">
      <dgm:prSet presAssocID="{E9E09835-AA18-4E08-86D9-61546E6F516D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5F4EB0E3-05E0-4E71-8C9C-0AFEB6FE1904}" type="pres">
      <dgm:prSet presAssocID="{EFE5BF39-DF37-4AF4-A5BC-F55D8B46DB0B}" presName="node" presStyleLbl="node1" presStyleIdx="0" presStyleCnt="3" custScaleX="2081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6754EB-BE0E-4CD2-ABB9-DF2D75341F5C}" type="pres">
      <dgm:prSet presAssocID="{903C6E1E-039D-41D5-B048-5580F049DDF6}" presName="parTrans" presStyleLbl="sibTrans2D1" presStyleIdx="1" presStyleCnt="3"/>
      <dgm:spPr/>
      <dgm:t>
        <a:bodyPr/>
        <a:lstStyle/>
        <a:p>
          <a:endParaRPr lang="ru-RU"/>
        </a:p>
      </dgm:t>
    </dgm:pt>
    <dgm:pt modelId="{833528B6-7B25-4312-ABBB-1E86B03B6D50}" type="pres">
      <dgm:prSet presAssocID="{903C6E1E-039D-41D5-B048-5580F049DDF6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B834FA0C-37EB-48C1-8306-A958491DE07C}" type="pres">
      <dgm:prSet presAssocID="{6CAB70C1-A80E-408D-86A0-33D1CC60DFA8}" presName="node" presStyleLbl="node1" presStyleIdx="1" presStyleCnt="3" custScaleX="183341" custScaleY="124782" custRadScaleRad="121417" custRadScaleInc="-739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99499B-90A8-40B7-900D-2DE48BD499B1}" type="pres">
      <dgm:prSet presAssocID="{57E116A2-01D7-4B03-A07B-A631AF4F444B}" presName="parTrans" presStyleLbl="sibTrans2D1" presStyleIdx="2" presStyleCnt="3"/>
      <dgm:spPr/>
      <dgm:t>
        <a:bodyPr/>
        <a:lstStyle/>
        <a:p>
          <a:endParaRPr lang="ru-RU"/>
        </a:p>
      </dgm:t>
    </dgm:pt>
    <dgm:pt modelId="{D3BAF1E0-6F2F-4D77-9D10-CAE7BF8351B4}" type="pres">
      <dgm:prSet presAssocID="{57E116A2-01D7-4B03-A07B-A631AF4F444B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55A487A5-6216-4011-AB7B-E3FF61025B2B}" type="pres">
      <dgm:prSet presAssocID="{237CD277-B542-4B91-BA23-BE5B25E88162}" presName="node" presStyleLbl="node1" presStyleIdx="2" presStyleCnt="3" custScaleX="180489" custScaleY="118395" custRadScaleRad="135939" custRadScaleInc="753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325466A-494E-4F96-B3E5-FEE20C9BCF93}" type="presOf" srcId="{E9E09835-AA18-4E08-86D9-61546E6F516D}" destId="{1C2958B7-4398-41F6-8CFB-09A3B2CCB0BF}" srcOrd="1" destOrd="0" presId="urn:microsoft.com/office/officeart/2005/8/layout/radial5"/>
    <dgm:cxn modelId="{BCC05966-F50B-4302-BCD0-409E8C30A88E}" srcId="{2DB6DCB4-9809-4BE5-A4D2-90C89DC7CD4E}" destId="{237CD277-B542-4B91-BA23-BE5B25E88162}" srcOrd="2" destOrd="0" parTransId="{57E116A2-01D7-4B03-A07B-A631AF4F444B}" sibTransId="{06E9330C-E085-4DBF-9E19-CE2F730B26A6}"/>
    <dgm:cxn modelId="{AD21C33A-7B8F-4D41-82AC-46BD02AAB0B1}" type="presOf" srcId="{2DB6DCB4-9809-4BE5-A4D2-90C89DC7CD4E}" destId="{4936B6FE-C6D2-4752-9D82-1A3108A28C9E}" srcOrd="0" destOrd="0" presId="urn:microsoft.com/office/officeart/2005/8/layout/radial5"/>
    <dgm:cxn modelId="{0ECED46B-CA8E-442E-9ED6-27B89270A553}" type="presOf" srcId="{57E116A2-01D7-4B03-A07B-A631AF4F444B}" destId="{4599499B-90A8-40B7-900D-2DE48BD499B1}" srcOrd="0" destOrd="0" presId="urn:microsoft.com/office/officeart/2005/8/layout/radial5"/>
    <dgm:cxn modelId="{2A7B2C9B-D9D2-4366-BB29-35D79920B805}" type="presOf" srcId="{237CD277-B542-4B91-BA23-BE5B25E88162}" destId="{55A487A5-6216-4011-AB7B-E3FF61025B2B}" srcOrd="0" destOrd="0" presId="urn:microsoft.com/office/officeart/2005/8/layout/radial5"/>
    <dgm:cxn modelId="{E6F3B5A5-9687-4986-8562-E062085314EF}" type="presOf" srcId="{903C6E1E-039D-41D5-B048-5580F049DDF6}" destId="{C56754EB-BE0E-4CD2-ABB9-DF2D75341F5C}" srcOrd="0" destOrd="0" presId="urn:microsoft.com/office/officeart/2005/8/layout/radial5"/>
    <dgm:cxn modelId="{11A44B74-BCE5-460E-9564-CEE327B6C944}" type="presOf" srcId="{6CAB70C1-A80E-408D-86A0-33D1CC60DFA8}" destId="{B834FA0C-37EB-48C1-8306-A958491DE07C}" srcOrd="0" destOrd="0" presId="urn:microsoft.com/office/officeart/2005/8/layout/radial5"/>
    <dgm:cxn modelId="{F40D7FE8-B87C-4E5F-8565-E909CD05AF8D}" type="presOf" srcId="{EFE5BF39-DF37-4AF4-A5BC-F55D8B46DB0B}" destId="{5F4EB0E3-05E0-4E71-8C9C-0AFEB6FE1904}" srcOrd="0" destOrd="0" presId="urn:microsoft.com/office/officeart/2005/8/layout/radial5"/>
    <dgm:cxn modelId="{9A63C3D0-7E41-47E3-9F0B-0E140360EB01}" type="presOf" srcId="{57E116A2-01D7-4B03-A07B-A631AF4F444B}" destId="{D3BAF1E0-6F2F-4D77-9D10-CAE7BF8351B4}" srcOrd="1" destOrd="0" presId="urn:microsoft.com/office/officeart/2005/8/layout/radial5"/>
    <dgm:cxn modelId="{99A3335A-27AF-4B6E-B387-33F398A536A8}" type="presOf" srcId="{E9E09835-AA18-4E08-86D9-61546E6F516D}" destId="{5DA21465-EDAD-46D2-8DEF-0590D379F5EF}" srcOrd="0" destOrd="0" presId="urn:microsoft.com/office/officeart/2005/8/layout/radial5"/>
    <dgm:cxn modelId="{D209B4AE-D967-426B-B710-C67F822E0BD5}" srcId="{2DB6DCB4-9809-4BE5-A4D2-90C89DC7CD4E}" destId="{6CAB70C1-A80E-408D-86A0-33D1CC60DFA8}" srcOrd="1" destOrd="0" parTransId="{903C6E1E-039D-41D5-B048-5580F049DDF6}" sibTransId="{78D120B0-9695-4B2A-9665-A034D12E777C}"/>
    <dgm:cxn modelId="{D128A1DC-D7CF-455C-AFCB-61D433F875C2}" type="presOf" srcId="{903C6E1E-039D-41D5-B048-5580F049DDF6}" destId="{833528B6-7B25-4312-ABBB-1E86B03B6D50}" srcOrd="1" destOrd="0" presId="urn:microsoft.com/office/officeart/2005/8/layout/radial5"/>
    <dgm:cxn modelId="{D6051C5D-DB19-47B1-A6FF-58B42ABA3AB4}" type="presOf" srcId="{56E4B411-8763-402F-9BD9-09E93926336F}" destId="{24469A73-C90E-45A2-932F-CD08AB560F37}" srcOrd="0" destOrd="0" presId="urn:microsoft.com/office/officeart/2005/8/layout/radial5"/>
    <dgm:cxn modelId="{4F0402D4-D704-4522-82E0-A3E395078EC2}" srcId="{56E4B411-8763-402F-9BD9-09E93926336F}" destId="{2DB6DCB4-9809-4BE5-A4D2-90C89DC7CD4E}" srcOrd="0" destOrd="0" parTransId="{2D39CA30-A6C3-4107-A12D-B5FA8312B245}" sibTransId="{FF6E197D-17BB-4381-9BB7-660FEEA1298E}"/>
    <dgm:cxn modelId="{77A4C575-3DF9-4EDB-BCB3-30F867873F89}" srcId="{2DB6DCB4-9809-4BE5-A4D2-90C89DC7CD4E}" destId="{EFE5BF39-DF37-4AF4-A5BC-F55D8B46DB0B}" srcOrd="0" destOrd="0" parTransId="{E9E09835-AA18-4E08-86D9-61546E6F516D}" sibTransId="{D982DF23-4615-4620-94B2-16AD19176BFA}"/>
    <dgm:cxn modelId="{3D27778D-637F-4351-BFAC-DC1979DDFE4F}" type="presParOf" srcId="{24469A73-C90E-45A2-932F-CD08AB560F37}" destId="{4936B6FE-C6D2-4752-9D82-1A3108A28C9E}" srcOrd="0" destOrd="0" presId="urn:microsoft.com/office/officeart/2005/8/layout/radial5"/>
    <dgm:cxn modelId="{4B244E12-AF9C-483C-AC21-8E17AC640D21}" type="presParOf" srcId="{24469A73-C90E-45A2-932F-CD08AB560F37}" destId="{5DA21465-EDAD-46D2-8DEF-0590D379F5EF}" srcOrd="1" destOrd="0" presId="urn:microsoft.com/office/officeart/2005/8/layout/radial5"/>
    <dgm:cxn modelId="{05CC215E-9347-4BB7-985A-50A36359FDC7}" type="presParOf" srcId="{5DA21465-EDAD-46D2-8DEF-0590D379F5EF}" destId="{1C2958B7-4398-41F6-8CFB-09A3B2CCB0BF}" srcOrd="0" destOrd="0" presId="urn:microsoft.com/office/officeart/2005/8/layout/radial5"/>
    <dgm:cxn modelId="{1B30ADBF-0802-4E0E-9457-A3A6D3983F5D}" type="presParOf" srcId="{24469A73-C90E-45A2-932F-CD08AB560F37}" destId="{5F4EB0E3-05E0-4E71-8C9C-0AFEB6FE1904}" srcOrd="2" destOrd="0" presId="urn:microsoft.com/office/officeart/2005/8/layout/radial5"/>
    <dgm:cxn modelId="{037335C2-2DB9-4B44-B6C1-52EA90B1C300}" type="presParOf" srcId="{24469A73-C90E-45A2-932F-CD08AB560F37}" destId="{C56754EB-BE0E-4CD2-ABB9-DF2D75341F5C}" srcOrd="3" destOrd="0" presId="urn:microsoft.com/office/officeart/2005/8/layout/radial5"/>
    <dgm:cxn modelId="{8344F327-9C54-45EB-9FEC-CF36BF71BB53}" type="presParOf" srcId="{C56754EB-BE0E-4CD2-ABB9-DF2D75341F5C}" destId="{833528B6-7B25-4312-ABBB-1E86B03B6D50}" srcOrd="0" destOrd="0" presId="urn:microsoft.com/office/officeart/2005/8/layout/radial5"/>
    <dgm:cxn modelId="{7F71B2B5-9B64-48EF-8D61-F6560C35B9CF}" type="presParOf" srcId="{24469A73-C90E-45A2-932F-CD08AB560F37}" destId="{B834FA0C-37EB-48C1-8306-A958491DE07C}" srcOrd="4" destOrd="0" presId="urn:microsoft.com/office/officeart/2005/8/layout/radial5"/>
    <dgm:cxn modelId="{2E04F693-71BA-4F53-AF38-5C029F21A030}" type="presParOf" srcId="{24469A73-C90E-45A2-932F-CD08AB560F37}" destId="{4599499B-90A8-40B7-900D-2DE48BD499B1}" srcOrd="5" destOrd="0" presId="urn:microsoft.com/office/officeart/2005/8/layout/radial5"/>
    <dgm:cxn modelId="{1CDC7573-75B5-47FF-BDEA-67C3CAD6ECB1}" type="presParOf" srcId="{4599499B-90A8-40B7-900D-2DE48BD499B1}" destId="{D3BAF1E0-6F2F-4D77-9D10-CAE7BF8351B4}" srcOrd="0" destOrd="0" presId="urn:microsoft.com/office/officeart/2005/8/layout/radial5"/>
    <dgm:cxn modelId="{F517B790-A956-4840-9B54-B4A7AC55C759}" type="presParOf" srcId="{24469A73-C90E-45A2-932F-CD08AB560F37}" destId="{55A487A5-6216-4011-AB7B-E3FF61025B2B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234B36-44EC-4BFA-AFF5-52EA99BE12DF}" type="doc">
      <dgm:prSet loTypeId="urn:microsoft.com/office/officeart/2005/8/layout/radial5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A9CF306-18E4-48B6-8592-4F8257963FA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EA080C-2B91-45AC-98F2-C769FE3B35CF}" type="parTrans" cxnId="{5F5B5A9F-0357-4EE0-B448-B20449D981CC}">
      <dgm:prSet/>
      <dgm:spPr/>
      <dgm:t>
        <a:bodyPr/>
        <a:lstStyle/>
        <a:p>
          <a:endParaRPr lang="ru-RU"/>
        </a:p>
      </dgm:t>
    </dgm:pt>
    <dgm:pt modelId="{AAB14828-DCD0-45BE-BDC4-143054D970D7}" type="sibTrans" cxnId="{5F5B5A9F-0357-4EE0-B448-B20449D981CC}">
      <dgm:prSet/>
      <dgm:spPr/>
      <dgm:t>
        <a:bodyPr/>
        <a:lstStyle/>
        <a:p>
          <a:endParaRPr lang="ru-RU"/>
        </a:p>
      </dgm:t>
    </dgm:pt>
    <dgm:pt modelId="{D421CBF3-8FC7-486F-8A4B-7CC6CC75FC0F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F712FA8-7FA0-4D88-85AC-0CE4C476C941}" type="parTrans" cxnId="{716FC7A3-134D-4A3C-A2CA-35CAC4A72967}">
      <dgm:prSet/>
      <dgm:spPr/>
      <dgm:t>
        <a:bodyPr/>
        <a:lstStyle/>
        <a:p>
          <a:endParaRPr lang="ru-RU"/>
        </a:p>
      </dgm:t>
    </dgm:pt>
    <dgm:pt modelId="{9947E7B7-EDEB-4C28-B2F5-E9E5316D60B5}" type="sibTrans" cxnId="{716FC7A3-134D-4A3C-A2CA-35CAC4A72967}">
      <dgm:prSet/>
      <dgm:spPr/>
      <dgm:t>
        <a:bodyPr/>
        <a:lstStyle/>
        <a:p>
          <a:endParaRPr lang="ru-RU"/>
        </a:p>
      </dgm:t>
    </dgm:pt>
    <dgm:pt modelId="{F7F7EB58-1EA1-47E6-8DC3-07571FCCACE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C5B62D-77B6-4E2F-B8BD-70B15AF44E88}" type="parTrans" cxnId="{5A4D09C0-1A3E-4917-BCF4-A32CBE3E20E2}">
      <dgm:prSet/>
      <dgm:spPr/>
      <dgm:t>
        <a:bodyPr/>
        <a:lstStyle/>
        <a:p>
          <a:endParaRPr lang="ru-RU"/>
        </a:p>
      </dgm:t>
    </dgm:pt>
    <dgm:pt modelId="{3003D538-9884-467F-8F64-91F95CA64042}" type="sibTrans" cxnId="{5A4D09C0-1A3E-4917-BCF4-A32CBE3E20E2}">
      <dgm:prSet/>
      <dgm:spPr/>
      <dgm:t>
        <a:bodyPr/>
        <a:lstStyle/>
        <a:p>
          <a:endParaRPr lang="ru-RU"/>
        </a:p>
      </dgm:t>
    </dgm:pt>
    <dgm:pt modelId="{A6DABA18-1AAA-4F6C-B17C-83EA1BB3A7B4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объект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AB82FC7-E716-42C0-BCD6-5A6E42D37E76}" type="parTrans" cxnId="{928120D4-4919-4AC6-BEAF-446D8499611A}">
      <dgm:prSet/>
      <dgm:spPr/>
      <dgm:t>
        <a:bodyPr/>
        <a:lstStyle/>
        <a:p>
          <a:endParaRPr lang="ru-RU"/>
        </a:p>
      </dgm:t>
    </dgm:pt>
    <dgm:pt modelId="{815A5FE0-B34E-4C37-BC22-80C772AB954F}" type="sibTrans" cxnId="{928120D4-4919-4AC6-BEAF-446D8499611A}">
      <dgm:prSet/>
      <dgm:spPr/>
      <dgm:t>
        <a:bodyPr/>
        <a:lstStyle/>
        <a:p>
          <a:endParaRPr lang="ru-RU"/>
        </a:p>
      </dgm:t>
    </dgm:pt>
    <dgm:pt modelId="{CB3CACA6-D9AF-4B62-A444-5ED2D104F2DB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27ED19A-3002-4575-95C7-C06BC2B0944F}" type="parTrans" cxnId="{DF2D977F-E517-46CB-A2E5-421E6FD26D72}">
      <dgm:prSet/>
      <dgm:spPr/>
      <dgm:t>
        <a:bodyPr/>
        <a:lstStyle/>
        <a:p>
          <a:endParaRPr lang="ru-RU"/>
        </a:p>
      </dgm:t>
    </dgm:pt>
    <dgm:pt modelId="{8C79FECB-F338-4A71-A893-12B030832FCF}" type="sibTrans" cxnId="{DF2D977F-E517-46CB-A2E5-421E6FD26D72}">
      <dgm:prSet/>
      <dgm:spPr/>
      <dgm:t>
        <a:bodyPr/>
        <a:lstStyle/>
        <a:p>
          <a:endParaRPr lang="ru-RU"/>
        </a:p>
      </dgm:t>
    </dgm:pt>
    <dgm:pt modelId="{53B4CC14-BC00-4190-A104-F9971FF06382}" type="pres">
      <dgm:prSet presAssocID="{55234B36-44EC-4BFA-AFF5-52EA99BE12D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B552A1-66F7-40CE-8CDD-9D8F17F80292}" type="pres">
      <dgm:prSet presAssocID="{5A9CF306-18E4-48B6-8592-4F8257963FAA}" presName="centerShape" presStyleLbl="node0" presStyleIdx="0" presStyleCnt="1" custScaleX="85391" custScaleY="82266"/>
      <dgm:spPr/>
      <dgm:t>
        <a:bodyPr/>
        <a:lstStyle/>
        <a:p>
          <a:endParaRPr lang="ru-RU"/>
        </a:p>
      </dgm:t>
    </dgm:pt>
    <dgm:pt modelId="{26EEBBB0-BA31-4E3A-A3B2-5877024B2F99}" type="pres">
      <dgm:prSet presAssocID="{EF712FA8-7FA0-4D88-85AC-0CE4C476C941}" presName="parTrans" presStyleLbl="sibTrans2D1" presStyleIdx="0" presStyleCnt="4"/>
      <dgm:spPr/>
      <dgm:t>
        <a:bodyPr/>
        <a:lstStyle/>
        <a:p>
          <a:endParaRPr lang="ru-RU"/>
        </a:p>
      </dgm:t>
    </dgm:pt>
    <dgm:pt modelId="{E3FDC2CC-00BD-4B3C-8ADC-03934711E5C5}" type="pres">
      <dgm:prSet presAssocID="{EF712FA8-7FA0-4D88-85AC-0CE4C476C941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E99A5197-08F0-4F88-A3B9-8D420C2AE1AD}" type="pres">
      <dgm:prSet presAssocID="{D421CBF3-8FC7-486F-8A4B-7CC6CC75FC0F}" presName="node" presStyleLbl="node1" presStyleIdx="0" presStyleCnt="4" custScaleX="151624" custScaleY="732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0183C-6834-4755-8729-4E3FA9E604E7}" type="pres">
      <dgm:prSet presAssocID="{B0C5B62D-77B6-4E2F-B8BD-70B15AF44E88}" presName="parTrans" presStyleLbl="sibTrans2D1" presStyleIdx="1" presStyleCnt="4"/>
      <dgm:spPr/>
      <dgm:t>
        <a:bodyPr/>
        <a:lstStyle/>
        <a:p>
          <a:endParaRPr lang="ru-RU"/>
        </a:p>
      </dgm:t>
    </dgm:pt>
    <dgm:pt modelId="{5D9569D5-46A5-4476-88BF-2591906B9F52}" type="pres">
      <dgm:prSet presAssocID="{B0C5B62D-77B6-4E2F-B8BD-70B15AF44E88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0AEA452C-2139-484B-9B6C-494D4DF46917}" type="pres">
      <dgm:prSet presAssocID="{F7F7EB58-1EA1-47E6-8DC3-07571FCCACE6}" presName="node" presStyleLbl="node1" presStyleIdx="1" presStyleCnt="4" custAng="0" custScaleX="143309" custScaleY="77779" custRadScaleRad="97648" custRadScaleInc="370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8DF91F-C3AA-4225-8957-290DD03088E9}" type="pres">
      <dgm:prSet presAssocID="{9AB82FC7-E716-42C0-BCD6-5A6E42D37E76}" presName="parTrans" presStyleLbl="sibTrans2D1" presStyleIdx="2" presStyleCnt="4"/>
      <dgm:spPr/>
      <dgm:t>
        <a:bodyPr/>
        <a:lstStyle/>
        <a:p>
          <a:endParaRPr lang="ru-RU"/>
        </a:p>
      </dgm:t>
    </dgm:pt>
    <dgm:pt modelId="{EA37B0FA-6E6B-4694-880B-89C4DC78C684}" type="pres">
      <dgm:prSet presAssocID="{9AB82FC7-E716-42C0-BCD6-5A6E42D37E76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C104013A-B2C9-4163-BEE6-19F58AB71407}" type="pres">
      <dgm:prSet presAssocID="{A6DABA18-1AAA-4F6C-B17C-83EA1BB3A7B4}" presName="node" presStyleLbl="node1" presStyleIdx="2" presStyleCnt="4" custScaleX="151624" custScaleY="748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7F4EF5-7998-4474-BFE5-AFCA8B1F274E}" type="pres">
      <dgm:prSet presAssocID="{827ED19A-3002-4575-95C7-C06BC2B0944F}" presName="parTrans" presStyleLbl="sibTrans2D1" presStyleIdx="3" presStyleCnt="4"/>
      <dgm:spPr/>
      <dgm:t>
        <a:bodyPr/>
        <a:lstStyle/>
        <a:p>
          <a:endParaRPr lang="ru-RU"/>
        </a:p>
      </dgm:t>
    </dgm:pt>
    <dgm:pt modelId="{8180BC42-BCB1-485E-8880-071909CB700F}" type="pres">
      <dgm:prSet presAssocID="{827ED19A-3002-4575-95C7-C06BC2B0944F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3DADF0A3-3B95-40C1-91CD-63A5C6BF48F3}" type="pres">
      <dgm:prSet presAssocID="{CB3CACA6-D9AF-4B62-A444-5ED2D104F2DB}" presName="node" presStyleLbl="node1" presStyleIdx="3" presStyleCnt="4" custAng="0" custScaleX="132700" custScaleY="77779" custRadScaleRad="98219" custRadScaleInc="-368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E61B2D-85A7-4104-AD3A-011C71E7E258}" type="presOf" srcId="{827ED19A-3002-4575-95C7-C06BC2B0944F}" destId="{8180BC42-BCB1-485E-8880-071909CB700F}" srcOrd="1" destOrd="0" presId="urn:microsoft.com/office/officeart/2005/8/layout/radial5"/>
    <dgm:cxn modelId="{EF079375-DD55-4C16-AC0C-9E4732318802}" type="presOf" srcId="{D421CBF3-8FC7-486F-8A4B-7CC6CC75FC0F}" destId="{E99A5197-08F0-4F88-A3B9-8D420C2AE1AD}" srcOrd="0" destOrd="0" presId="urn:microsoft.com/office/officeart/2005/8/layout/radial5"/>
    <dgm:cxn modelId="{FCAF6235-FF04-48B8-A97F-7AB82E2767D0}" type="presOf" srcId="{CB3CACA6-D9AF-4B62-A444-5ED2D104F2DB}" destId="{3DADF0A3-3B95-40C1-91CD-63A5C6BF48F3}" srcOrd="0" destOrd="0" presId="urn:microsoft.com/office/officeart/2005/8/layout/radial5"/>
    <dgm:cxn modelId="{14D737E7-512D-45F1-8F50-8051A2CB0065}" type="presOf" srcId="{B0C5B62D-77B6-4E2F-B8BD-70B15AF44E88}" destId="{5D9569D5-46A5-4476-88BF-2591906B9F52}" srcOrd="1" destOrd="0" presId="urn:microsoft.com/office/officeart/2005/8/layout/radial5"/>
    <dgm:cxn modelId="{70729286-E124-4380-A145-0F193CFEEDB6}" type="presOf" srcId="{F7F7EB58-1EA1-47E6-8DC3-07571FCCACE6}" destId="{0AEA452C-2139-484B-9B6C-494D4DF46917}" srcOrd="0" destOrd="0" presId="urn:microsoft.com/office/officeart/2005/8/layout/radial5"/>
    <dgm:cxn modelId="{928120D4-4919-4AC6-BEAF-446D8499611A}" srcId="{5A9CF306-18E4-48B6-8592-4F8257963FAA}" destId="{A6DABA18-1AAA-4F6C-B17C-83EA1BB3A7B4}" srcOrd="2" destOrd="0" parTransId="{9AB82FC7-E716-42C0-BCD6-5A6E42D37E76}" sibTransId="{815A5FE0-B34E-4C37-BC22-80C772AB954F}"/>
    <dgm:cxn modelId="{5F5B5A9F-0357-4EE0-B448-B20449D981CC}" srcId="{55234B36-44EC-4BFA-AFF5-52EA99BE12DF}" destId="{5A9CF306-18E4-48B6-8592-4F8257963FAA}" srcOrd="0" destOrd="0" parTransId="{FEEA080C-2B91-45AC-98F2-C769FE3B35CF}" sibTransId="{AAB14828-DCD0-45BE-BDC4-143054D970D7}"/>
    <dgm:cxn modelId="{55922B1C-8913-43AC-9901-F331628176B8}" type="presOf" srcId="{5A9CF306-18E4-48B6-8592-4F8257963FAA}" destId="{2DB552A1-66F7-40CE-8CDD-9D8F17F80292}" srcOrd="0" destOrd="0" presId="urn:microsoft.com/office/officeart/2005/8/layout/radial5"/>
    <dgm:cxn modelId="{B7A6E217-546C-4D28-9086-A85071CCC526}" type="presOf" srcId="{B0C5B62D-77B6-4E2F-B8BD-70B15AF44E88}" destId="{1E40183C-6834-4755-8729-4E3FA9E604E7}" srcOrd="0" destOrd="0" presId="urn:microsoft.com/office/officeart/2005/8/layout/radial5"/>
    <dgm:cxn modelId="{69873801-5207-44CE-94BB-F372785C40D9}" type="presOf" srcId="{55234B36-44EC-4BFA-AFF5-52EA99BE12DF}" destId="{53B4CC14-BC00-4190-A104-F9971FF06382}" srcOrd="0" destOrd="0" presId="urn:microsoft.com/office/officeart/2005/8/layout/radial5"/>
    <dgm:cxn modelId="{5A4D09C0-1A3E-4917-BCF4-A32CBE3E20E2}" srcId="{5A9CF306-18E4-48B6-8592-4F8257963FAA}" destId="{F7F7EB58-1EA1-47E6-8DC3-07571FCCACE6}" srcOrd="1" destOrd="0" parTransId="{B0C5B62D-77B6-4E2F-B8BD-70B15AF44E88}" sibTransId="{3003D538-9884-467F-8F64-91F95CA64042}"/>
    <dgm:cxn modelId="{C75255A6-9929-4F90-90AF-4CDC87F729CE}" type="presOf" srcId="{EF712FA8-7FA0-4D88-85AC-0CE4C476C941}" destId="{E3FDC2CC-00BD-4B3C-8ADC-03934711E5C5}" srcOrd="1" destOrd="0" presId="urn:microsoft.com/office/officeart/2005/8/layout/radial5"/>
    <dgm:cxn modelId="{DF2D977F-E517-46CB-A2E5-421E6FD26D72}" srcId="{5A9CF306-18E4-48B6-8592-4F8257963FAA}" destId="{CB3CACA6-D9AF-4B62-A444-5ED2D104F2DB}" srcOrd="3" destOrd="0" parTransId="{827ED19A-3002-4575-95C7-C06BC2B0944F}" sibTransId="{8C79FECB-F338-4A71-A893-12B030832FCF}"/>
    <dgm:cxn modelId="{107FAEFF-CD28-4364-8068-365DD474FCB7}" type="presOf" srcId="{A6DABA18-1AAA-4F6C-B17C-83EA1BB3A7B4}" destId="{C104013A-B2C9-4163-BEE6-19F58AB71407}" srcOrd="0" destOrd="0" presId="urn:microsoft.com/office/officeart/2005/8/layout/radial5"/>
    <dgm:cxn modelId="{19D1A61C-B70D-4F10-AA23-CAFE3C384C30}" type="presOf" srcId="{9AB82FC7-E716-42C0-BCD6-5A6E42D37E76}" destId="{978DF91F-C3AA-4225-8957-290DD03088E9}" srcOrd="0" destOrd="0" presId="urn:microsoft.com/office/officeart/2005/8/layout/radial5"/>
    <dgm:cxn modelId="{F1E961BD-12FA-494F-8D42-75FFD4517D21}" type="presOf" srcId="{EF712FA8-7FA0-4D88-85AC-0CE4C476C941}" destId="{26EEBBB0-BA31-4E3A-A3B2-5877024B2F99}" srcOrd="0" destOrd="0" presId="urn:microsoft.com/office/officeart/2005/8/layout/radial5"/>
    <dgm:cxn modelId="{649E7458-BD8F-4122-BB12-DBB209323185}" type="presOf" srcId="{827ED19A-3002-4575-95C7-C06BC2B0944F}" destId="{C77F4EF5-7998-4474-BFE5-AFCA8B1F274E}" srcOrd="0" destOrd="0" presId="urn:microsoft.com/office/officeart/2005/8/layout/radial5"/>
    <dgm:cxn modelId="{719DA54F-F7AA-4157-B277-6445DC8719AB}" type="presOf" srcId="{9AB82FC7-E716-42C0-BCD6-5A6E42D37E76}" destId="{EA37B0FA-6E6B-4694-880B-89C4DC78C684}" srcOrd="1" destOrd="0" presId="urn:microsoft.com/office/officeart/2005/8/layout/radial5"/>
    <dgm:cxn modelId="{716FC7A3-134D-4A3C-A2CA-35CAC4A72967}" srcId="{5A9CF306-18E4-48B6-8592-4F8257963FAA}" destId="{D421CBF3-8FC7-486F-8A4B-7CC6CC75FC0F}" srcOrd="0" destOrd="0" parTransId="{EF712FA8-7FA0-4D88-85AC-0CE4C476C941}" sibTransId="{9947E7B7-EDEB-4C28-B2F5-E9E5316D60B5}"/>
    <dgm:cxn modelId="{C9D18ED3-C992-4BED-8D79-E0DAA173979D}" type="presParOf" srcId="{53B4CC14-BC00-4190-A104-F9971FF06382}" destId="{2DB552A1-66F7-40CE-8CDD-9D8F17F80292}" srcOrd="0" destOrd="0" presId="urn:microsoft.com/office/officeart/2005/8/layout/radial5"/>
    <dgm:cxn modelId="{5F4FB822-4E81-447A-B66F-DE9BB9C789E1}" type="presParOf" srcId="{53B4CC14-BC00-4190-A104-F9971FF06382}" destId="{26EEBBB0-BA31-4E3A-A3B2-5877024B2F99}" srcOrd="1" destOrd="0" presId="urn:microsoft.com/office/officeart/2005/8/layout/radial5"/>
    <dgm:cxn modelId="{E84D72F4-F994-482D-B877-42AD9BC1E962}" type="presParOf" srcId="{26EEBBB0-BA31-4E3A-A3B2-5877024B2F99}" destId="{E3FDC2CC-00BD-4B3C-8ADC-03934711E5C5}" srcOrd="0" destOrd="0" presId="urn:microsoft.com/office/officeart/2005/8/layout/radial5"/>
    <dgm:cxn modelId="{4F616426-EF09-42C7-94FB-099515F6F47D}" type="presParOf" srcId="{53B4CC14-BC00-4190-A104-F9971FF06382}" destId="{E99A5197-08F0-4F88-A3B9-8D420C2AE1AD}" srcOrd="2" destOrd="0" presId="urn:microsoft.com/office/officeart/2005/8/layout/radial5"/>
    <dgm:cxn modelId="{4DA826B7-CC1D-429C-ADDC-FF370C768742}" type="presParOf" srcId="{53B4CC14-BC00-4190-A104-F9971FF06382}" destId="{1E40183C-6834-4755-8729-4E3FA9E604E7}" srcOrd="3" destOrd="0" presId="urn:microsoft.com/office/officeart/2005/8/layout/radial5"/>
    <dgm:cxn modelId="{02960038-15DF-4389-9041-86B54E41DADF}" type="presParOf" srcId="{1E40183C-6834-4755-8729-4E3FA9E604E7}" destId="{5D9569D5-46A5-4476-88BF-2591906B9F52}" srcOrd="0" destOrd="0" presId="urn:microsoft.com/office/officeart/2005/8/layout/radial5"/>
    <dgm:cxn modelId="{A96C9958-734E-477B-8F4B-F78E1D410C71}" type="presParOf" srcId="{53B4CC14-BC00-4190-A104-F9971FF06382}" destId="{0AEA452C-2139-484B-9B6C-494D4DF46917}" srcOrd="4" destOrd="0" presId="urn:microsoft.com/office/officeart/2005/8/layout/radial5"/>
    <dgm:cxn modelId="{EDAC9175-5469-459F-A2C8-55DB36794A86}" type="presParOf" srcId="{53B4CC14-BC00-4190-A104-F9971FF06382}" destId="{978DF91F-C3AA-4225-8957-290DD03088E9}" srcOrd="5" destOrd="0" presId="urn:microsoft.com/office/officeart/2005/8/layout/radial5"/>
    <dgm:cxn modelId="{9DE4AA76-E4E1-49D4-ABE2-4176D1E0504F}" type="presParOf" srcId="{978DF91F-C3AA-4225-8957-290DD03088E9}" destId="{EA37B0FA-6E6B-4694-880B-89C4DC78C684}" srcOrd="0" destOrd="0" presId="urn:microsoft.com/office/officeart/2005/8/layout/radial5"/>
    <dgm:cxn modelId="{C63F8A5C-E295-4350-94F5-8B4B6EA83F48}" type="presParOf" srcId="{53B4CC14-BC00-4190-A104-F9971FF06382}" destId="{C104013A-B2C9-4163-BEE6-19F58AB71407}" srcOrd="6" destOrd="0" presId="urn:microsoft.com/office/officeart/2005/8/layout/radial5"/>
    <dgm:cxn modelId="{4345CB31-9650-40DB-9EBB-03364E022F2E}" type="presParOf" srcId="{53B4CC14-BC00-4190-A104-F9971FF06382}" destId="{C77F4EF5-7998-4474-BFE5-AFCA8B1F274E}" srcOrd="7" destOrd="0" presId="urn:microsoft.com/office/officeart/2005/8/layout/radial5"/>
    <dgm:cxn modelId="{FB27F37E-56FA-41EF-965D-F1528D883170}" type="presParOf" srcId="{C77F4EF5-7998-4474-BFE5-AFCA8B1F274E}" destId="{8180BC42-BCB1-485E-8880-071909CB700F}" srcOrd="0" destOrd="0" presId="urn:microsoft.com/office/officeart/2005/8/layout/radial5"/>
    <dgm:cxn modelId="{D7549B40-3E6B-4C1A-8812-5198B9DE0187}" type="presParOf" srcId="{53B4CC14-BC00-4190-A104-F9971FF06382}" destId="{3DADF0A3-3B95-40C1-91CD-63A5C6BF48F3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49F20DF-AD94-47ED-9988-889C80067345}" type="doc">
      <dgm:prSet loTypeId="urn:microsoft.com/office/officeart/2005/8/layout/radial5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17C676C-B3C8-4D7A-A388-14E66E4703A5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Направленность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03D652-D723-40F2-B134-FB4D5FB67E41}" type="parTrans" cxnId="{DCFF06C2-EB5C-4A71-A317-7C77E5F11C43}">
      <dgm:prSet/>
      <dgm:spPr/>
      <dgm:t>
        <a:bodyPr/>
        <a:lstStyle/>
        <a:p>
          <a:endParaRPr lang="ru-RU"/>
        </a:p>
      </dgm:t>
    </dgm:pt>
    <dgm:pt modelId="{F997805B-EA6F-4C29-94BF-FE67B49619A8}" type="sibTrans" cxnId="{DCFF06C2-EB5C-4A71-A317-7C77E5F11C43}">
      <dgm:prSet/>
      <dgm:spPr/>
      <dgm:t>
        <a:bodyPr/>
        <a:lstStyle/>
        <a:p>
          <a:endParaRPr lang="ru-RU"/>
        </a:p>
      </dgm:t>
    </dgm:pt>
    <dgm:pt modelId="{AA91A725-5CF6-461B-BE04-43A94D13DD3A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экология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1B8E2D-52DE-4DDD-96EC-84E8C0183240}" type="parTrans" cxnId="{C8A16A24-4C22-46E1-8311-BF1899FED54D}">
      <dgm:prSet/>
      <dgm:spPr/>
      <dgm:t>
        <a:bodyPr/>
        <a:lstStyle/>
        <a:p>
          <a:endParaRPr lang="ru-RU"/>
        </a:p>
      </dgm:t>
    </dgm:pt>
    <dgm:pt modelId="{E0A98C50-E49B-49F3-B513-1BA601DC71E7}" type="sibTrans" cxnId="{C8A16A24-4C22-46E1-8311-BF1899FED54D}">
      <dgm:prSet/>
      <dgm:spPr/>
      <dgm:t>
        <a:bodyPr/>
        <a:lstStyle/>
        <a:p>
          <a:endParaRPr lang="ru-RU"/>
        </a:p>
      </dgm:t>
    </dgm:pt>
    <dgm:pt modelId="{F39931AA-FB1E-463F-AEA0-A91B2C6C5499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окружающий социальный мир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E1B12A-1F77-44B9-8B95-C0911E792B1E}" type="parTrans" cxnId="{15D9ABD1-07E4-4865-B95E-542054331F00}">
      <dgm:prSet/>
      <dgm:spPr/>
      <dgm:t>
        <a:bodyPr/>
        <a:lstStyle/>
        <a:p>
          <a:endParaRPr lang="ru-RU"/>
        </a:p>
      </dgm:t>
    </dgm:pt>
    <dgm:pt modelId="{1CF8CA27-2DD4-47E5-AEDB-F00072B6133E}" type="sibTrans" cxnId="{15D9ABD1-07E4-4865-B95E-542054331F00}">
      <dgm:prSet/>
      <dgm:spPr/>
      <dgm:t>
        <a:bodyPr/>
        <a:lstStyle/>
        <a:p>
          <a:endParaRPr lang="ru-RU"/>
        </a:p>
      </dgm:t>
    </dgm:pt>
    <dgm:pt modelId="{05695549-4778-4AB0-8D1A-23F75ADD10F2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значимые даты и праздники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9D04BA-9C4A-4E1A-8E1A-0AA2AFB9DDED}" type="parTrans" cxnId="{4D8F8E40-6AC2-4AAB-8F5D-D367035B062E}">
      <dgm:prSet/>
      <dgm:spPr/>
      <dgm:t>
        <a:bodyPr/>
        <a:lstStyle/>
        <a:p>
          <a:endParaRPr lang="ru-RU"/>
        </a:p>
      </dgm:t>
    </dgm:pt>
    <dgm:pt modelId="{D746D0C4-CAAD-4CE9-AB45-EC40734A4979}" type="sibTrans" cxnId="{4D8F8E40-6AC2-4AAB-8F5D-D367035B062E}">
      <dgm:prSet/>
      <dgm:spPr/>
      <dgm:t>
        <a:bodyPr/>
        <a:lstStyle/>
        <a:p>
          <a:endParaRPr lang="ru-RU"/>
        </a:p>
      </dgm:t>
    </dgm:pt>
    <dgm:pt modelId="{218E04AC-55D1-415B-818E-9FEE174D9E8F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помощь другим людям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4AF413-E811-48B3-84FC-B186946C6514}" type="parTrans" cxnId="{28200621-911A-451A-A615-F36702BCC5F8}">
      <dgm:prSet/>
      <dgm:spPr/>
      <dgm:t>
        <a:bodyPr/>
        <a:lstStyle/>
        <a:p>
          <a:endParaRPr lang="ru-RU"/>
        </a:p>
      </dgm:t>
    </dgm:pt>
    <dgm:pt modelId="{B7EC1260-84AD-4056-A16F-C91B7E84E7A3}" type="sibTrans" cxnId="{28200621-911A-451A-A615-F36702BCC5F8}">
      <dgm:prSet/>
      <dgm:spPr/>
      <dgm:t>
        <a:bodyPr/>
        <a:lstStyle/>
        <a:p>
          <a:endParaRPr lang="ru-RU"/>
        </a:p>
      </dgm:t>
    </dgm:pt>
    <dgm:pt modelId="{D09FDF79-C05A-42D3-A5E0-692D1388FB5C}" type="pres">
      <dgm:prSet presAssocID="{149F20DF-AD94-47ED-9988-889C80067345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4101B1-A082-484E-A481-4B078B5356A1}" type="pres">
      <dgm:prSet presAssocID="{A17C676C-B3C8-4D7A-A388-14E66E4703A5}" presName="centerShape" presStyleLbl="node0" presStyleIdx="0" presStyleCnt="1" custScaleX="200783" custScaleY="57370" custLinFactNeighborX="-1046" custLinFactNeighborY="8103"/>
      <dgm:spPr/>
      <dgm:t>
        <a:bodyPr/>
        <a:lstStyle/>
        <a:p>
          <a:endParaRPr lang="ru-RU"/>
        </a:p>
      </dgm:t>
    </dgm:pt>
    <dgm:pt modelId="{1F2B6A74-23A2-44C7-97B0-013C69DF0572}" type="pres">
      <dgm:prSet presAssocID="{2E1B8E2D-52DE-4DDD-96EC-84E8C0183240}" presName="parTrans" presStyleLbl="sibTrans2D1" presStyleIdx="0" presStyleCnt="4"/>
      <dgm:spPr/>
      <dgm:t>
        <a:bodyPr/>
        <a:lstStyle/>
        <a:p>
          <a:endParaRPr lang="ru-RU"/>
        </a:p>
      </dgm:t>
    </dgm:pt>
    <dgm:pt modelId="{6639EAEC-03BC-4122-AF78-374A6DDA860C}" type="pres">
      <dgm:prSet presAssocID="{2E1B8E2D-52DE-4DDD-96EC-84E8C0183240}" presName="connectorText" presStyleLbl="sibTrans2D1" presStyleIdx="0" presStyleCnt="4"/>
      <dgm:spPr/>
      <dgm:t>
        <a:bodyPr/>
        <a:lstStyle/>
        <a:p>
          <a:endParaRPr lang="ru-RU"/>
        </a:p>
      </dgm:t>
    </dgm:pt>
    <dgm:pt modelId="{B9E28617-2F62-447F-915E-AD97841609A6}" type="pres">
      <dgm:prSet presAssocID="{AA91A725-5CF6-461B-BE04-43A94D13DD3A}" presName="node" presStyleLbl="node1" presStyleIdx="0" presStyleCnt="4" custScaleX="191491" custScaleY="785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E7C526B-B1B9-47A3-8BF3-E63491F9AD73}" type="pres">
      <dgm:prSet presAssocID="{D7E1B12A-1F77-44B9-8B95-C0911E792B1E}" presName="parTrans" presStyleLbl="sibTrans2D1" presStyleIdx="1" presStyleCnt="4"/>
      <dgm:spPr/>
      <dgm:t>
        <a:bodyPr/>
        <a:lstStyle/>
        <a:p>
          <a:endParaRPr lang="ru-RU"/>
        </a:p>
      </dgm:t>
    </dgm:pt>
    <dgm:pt modelId="{2BF045DE-FFF7-44C8-B496-A7EEA863FA01}" type="pres">
      <dgm:prSet presAssocID="{D7E1B12A-1F77-44B9-8B95-C0911E792B1E}" presName="connectorText" presStyleLbl="sibTrans2D1" presStyleIdx="1" presStyleCnt="4"/>
      <dgm:spPr/>
      <dgm:t>
        <a:bodyPr/>
        <a:lstStyle/>
        <a:p>
          <a:endParaRPr lang="ru-RU"/>
        </a:p>
      </dgm:t>
    </dgm:pt>
    <dgm:pt modelId="{3936D7C8-E02E-48D1-BB61-841B3D3AD98C}" type="pres">
      <dgm:prSet presAssocID="{F39931AA-FB1E-463F-AEA0-A91B2C6C5499}" presName="node" presStyleLbl="node1" presStyleIdx="1" presStyleCnt="4" custScaleX="155606" custScaleY="76082" custRadScaleRad="120583" custRadScaleInc="-480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DB44F-7CC1-4A7D-9CE9-F5A6481F4B73}" type="pres">
      <dgm:prSet presAssocID="{DD9D04BA-9C4A-4E1A-8E1A-0AA2AFB9DDED}" presName="parTrans" presStyleLbl="sibTrans2D1" presStyleIdx="2" presStyleCnt="4"/>
      <dgm:spPr/>
      <dgm:t>
        <a:bodyPr/>
        <a:lstStyle/>
        <a:p>
          <a:endParaRPr lang="ru-RU"/>
        </a:p>
      </dgm:t>
    </dgm:pt>
    <dgm:pt modelId="{49FC4E52-F043-4134-A3EE-C993480EA77A}" type="pres">
      <dgm:prSet presAssocID="{DD9D04BA-9C4A-4E1A-8E1A-0AA2AFB9DDED}" presName="connectorText" presStyleLbl="sibTrans2D1" presStyleIdx="2" presStyleCnt="4"/>
      <dgm:spPr/>
      <dgm:t>
        <a:bodyPr/>
        <a:lstStyle/>
        <a:p>
          <a:endParaRPr lang="ru-RU"/>
        </a:p>
      </dgm:t>
    </dgm:pt>
    <dgm:pt modelId="{8EB9CACF-93F9-49E6-8868-FC5FBEF5899A}" type="pres">
      <dgm:prSet presAssocID="{05695549-4778-4AB0-8D1A-23F75ADD10F2}" presName="node" presStyleLbl="node1" presStyleIdx="2" presStyleCnt="4" custScaleX="1884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F18C13-1FF6-4AF6-A764-6C34139B6C6E}" type="pres">
      <dgm:prSet presAssocID="{354AF413-E811-48B3-84FC-B186946C6514}" presName="parTrans" presStyleLbl="sibTrans2D1" presStyleIdx="3" presStyleCnt="4"/>
      <dgm:spPr/>
      <dgm:t>
        <a:bodyPr/>
        <a:lstStyle/>
        <a:p>
          <a:endParaRPr lang="ru-RU"/>
        </a:p>
      </dgm:t>
    </dgm:pt>
    <dgm:pt modelId="{88810956-0A3B-44B1-BACA-6A1FE38CB916}" type="pres">
      <dgm:prSet presAssocID="{354AF413-E811-48B3-84FC-B186946C6514}" presName="connectorText" presStyleLbl="sibTrans2D1" presStyleIdx="3" presStyleCnt="4"/>
      <dgm:spPr/>
      <dgm:t>
        <a:bodyPr/>
        <a:lstStyle/>
        <a:p>
          <a:endParaRPr lang="ru-RU"/>
        </a:p>
      </dgm:t>
    </dgm:pt>
    <dgm:pt modelId="{ED4259F9-ECD7-4808-80EF-C39F5CA17B2B}" type="pres">
      <dgm:prSet presAssocID="{218E04AC-55D1-415B-818E-9FEE174D9E8F}" presName="node" presStyleLbl="node1" presStyleIdx="3" presStyleCnt="4" custScaleX="170592" custScaleY="70252" custRadScaleRad="114362" custRadScaleInc="527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E4804D-F9A5-4E41-8FE0-E1273322B363}" type="presOf" srcId="{2E1B8E2D-52DE-4DDD-96EC-84E8C0183240}" destId="{6639EAEC-03BC-4122-AF78-374A6DDA860C}" srcOrd="1" destOrd="0" presId="urn:microsoft.com/office/officeart/2005/8/layout/radial5"/>
    <dgm:cxn modelId="{801E0BC9-F5C7-4D2B-B75E-0F75506AFEB4}" type="presOf" srcId="{AA91A725-5CF6-461B-BE04-43A94D13DD3A}" destId="{B9E28617-2F62-447F-915E-AD97841609A6}" srcOrd="0" destOrd="0" presId="urn:microsoft.com/office/officeart/2005/8/layout/radial5"/>
    <dgm:cxn modelId="{34994FD5-CF46-4B08-968A-EC48BCCFB63F}" type="presOf" srcId="{F39931AA-FB1E-463F-AEA0-A91B2C6C5499}" destId="{3936D7C8-E02E-48D1-BB61-841B3D3AD98C}" srcOrd="0" destOrd="0" presId="urn:microsoft.com/office/officeart/2005/8/layout/radial5"/>
    <dgm:cxn modelId="{DCFF06C2-EB5C-4A71-A317-7C77E5F11C43}" srcId="{149F20DF-AD94-47ED-9988-889C80067345}" destId="{A17C676C-B3C8-4D7A-A388-14E66E4703A5}" srcOrd="0" destOrd="0" parTransId="{E803D652-D723-40F2-B134-FB4D5FB67E41}" sibTransId="{F997805B-EA6F-4C29-94BF-FE67B49619A8}"/>
    <dgm:cxn modelId="{28200621-911A-451A-A615-F36702BCC5F8}" srcId="{A17C676C-B3C8-4D7A-A388-14E66E4703A5}" destId="{218E04AC-55D1-415B-818E-9FEE174D9E8F}" srcOrd="3" destOrd="0" parTransId="{354AF413-E811-48B3-84FC-B186946C6514}" sibTransId="{B7EC1260-84AD-4056-A16F-C91B7E84E7A3}"/>
    <dgm:cxn modelId="{24823248-2481-490B-86DB-E0A9022CDFA0}" type="presOf" srcId="{149F20DF-AD94-47ED-9988-889C80067345}" destId="{D09FDF79-C05A-42D3-A5E0-692D1388FB5C}" srcOrd="0" destOrd="0" presId="urn:microsoft.com/office/officeart/2005/8/layout/radial5"/>
    <dgm:cxn modelId="{AD2E19CE-BD57-4521-B6AE-136F64A034CB}" type="presOf" srcId="{A17C676C-B3C8-4D7A-A388-14E66E4703A5}" destId="{A54101B1-A082-484E-A481-4B078B5356A1}" srcOrd="0" destOrd="0" presId="urn:microsoft.com/office/officeart/2005/8/layout/radial5"/>
    <dgm:cxn modelId="{15656EBE-6E8A-4420-832B-FAE8A20EB65F}" type="presOf" srcId="{D7E1B12A-1F77-44B9-8B95-C0911E792B1E}" destId="{AE7C526B-B1B9-47A3-8BF3-E63491F9AD73}" srcOrd="0" destOrd="0" presId="urn:microsoft.com/office/officeart/2005/8/layout/radial5"/>
    <dgm:cxn modelId="{9061833C-FFED-4B23-9467-55E65F845746}" type="presOf" srcId="{2E1B8E2D-52DE-4DDD-96EC-84E8C0183240}" destId="{1F2B6A74-23A2-44C7-97B0-013C69DF0572}" srcOrd="0" destOrd="0" presId="urn:microsoft.com/office/officeart/2005/8/layout/radial5"/>
    <dgm:cxn modelId="{BFF98734-1822-4F05-AB06-F9ABC87CDA82}" type="presOf" srcId="{DD9D04BA-9C4A-4E1A-8E1A-0AA2AFB9DDED}" destId="{49FC4E52-F043-4134-A3EE-C993480EA77A}" srcOrd="1" destOrd="0" presId="urn:microsoft.com/office/officeart/2005/8/layout/radial5"/>
    <dgm:cxn modelId="{CA692452-2F66-4E66-80A7-B55296AE07B3}" type="presOf" srcId="{218E04AC-55D1-415B-818E-9FEE174D9E8F}" destId="{ED4259F9-ECD7-4808-80EF-C39F5CA17B2B}" srcOrd="0" destOrd="0" presId="urn:microsoft.com/office/officeart/2005/8/layout/radial5"/>
    <dgm:cxn modelId="{0D33BF29-9002-438C-9C82-B0651030E543}" type="presOf" srcId="{05695549-4778-4AB0-8D1A-23F75ADD10F2}" destId="{8EB9CACF-93F9-49E6-8868-FC5FBEF5899A}" srcOrd="0" destOrd="0" presId="urn:microsoft.com/office/officeart/2005/8/layout/radial5"/>
    <dgm:cxn modelId="{4D8F8E40-6AC2-4AAB-8F5D-D367035B062E}" srcId="{A17C676C-B3C8-4D7A-A388-14E66E4703A5}" destId="{05695549-4778-4AB0-8D1A-23F75ADD10F2}" srcOrd="2" destOrd="0" parTransId="{DD9D04BA-9C4A-4E1A-8E1A-0AA2AFB9DDED}" sibTransId="{D746D0C4-CAAD-4CE9-AB45-EC40734A4979}"/>
    <dgm:cxn modelId="{C3C9A65C-3F1A-4EAA-8C39-3F574EBC1347}" type="presOf" srcId="{DD9D04BA-9C4A-4E1A-8E1A-0AA2AFB9DDED}" destId="{3BDDB44F-7CC1-4A7D-9CE9-F5A6481F4B73}" srcOrd="0" destOrd="0" presId="urn:microsoft.com/office/officeart/2005/8/layout/radial5"/>
    <dgm:cxn modelId="{C703EC0D-E99C-429B-9EA2-8A8D1B62F72A}" type="presOf" srcId="{D7E1B12A-1F77-44B9-8B95-C0911E792B1E}" destId="{2BF045DE-FFF7-44C8-B496-A7EEA863FA01}" srcOrd="1" destOrd="0" presId="urn:microsoft.com/office/officeart/2005/8/layout/radial5"/>
    <dgm:cxn modelId="{9CA0539E-764F-434D-B640-DD1A72D51B34}" type="presOf" srcId="{354AF413-E811-48B3-84FC-B186946C6514}" destId="{88810956-0A3B-44B1-BACA-6A1FE38CB916}" srcOrd="1" destOrd="0" presId="urn:microsoft.com/office/officeart/2005/8/layout/radial5"/>
    <dgm:cxn modelId="{15D9ABD1-07E4-4865-B95E-542054331F00}" srcId="{A17C676C-B3C8-4D7A-A388-14E66E4703A5}" destId="{F39931AA-FB1E-463F-AEA0-A91B2C6C5499}" srcOrd="1" destOrd="0" parTransId="{D7E1B12A-1F77-44B9-8B95-C0911E792B1E}" sibTransId="{1CF8CA27-2DD4-47E5-AEDB-F00072B6133E}"/>
    <dgm:cxn modelId="{C8A16A24-4C22-46E1-8311-BF1899FED54D}" srcId="{A17C676C-B3C8-4D7A-A388-14E66E4703A5}" destId="{AA91A725-5CF6-461B-BE04-43A94D13DD3A}" srcOrd="0" destOrd="0" parTransId="{2E1B8E2D-52DE-4DDD-96EC-84E8C0183240}" sibTransId="{E0A98C50-E49B-49F3-B513-1BA601DC71E7}"/>
    <dgm:cxn modelId="{86557609-AC87-4177-BF1F-9D126C52579E}" type="presOf" srcId="{354AF413-E811-48B3-84FC-B186946C6514}" destId="{53F18C13-1FF6-4AF6-A764-6C34139B6C6E}" srcOrd="0" destOrd="0" presId="urn:microsoft.com/office/officeart/2005/8/layout/radial5"/>
    <dgm:cxn modelId="{DF26A736-606D-4590-A74A-5CC59790ECF6}" type="presParOf" srcId="{D09FDF79-C05A-42D3-A5E0-692D1388FB5C}" destId="{A54101B1-A082-484E-A481-4B078B5356A1}" srcOrd="0" destOrd="0" presId="urn:microsoft.com/office/officeart/2005/8/layout/radial5"/>
    <dgm:cxn modelId="{7ACEEEF7-EDE4-4B0E-B7D6-11A970832FCD}" type="presParOf" srcId="{D09FDF79-C05A-42D3-A5E0-692D1388FB5C}" destId="{1F2B6A74-23A2-44C7-97B0-013C69DF0572}" srcOrd="1" destOrd="0" presId="urn:microsoft.com/office/officeart/2005/8/layout/radial5"/>
    <dgm:cxn modelId="{B58B9826-52C5-4F32-AF58-006A8952A175}" type="presParOf" srcId="{1F2B6A74-23A2-44C7-97B0-013C69DF0572}" destId="{6639EAEC-03BC-4122-AF78-374A6DDA860C}" srcOrd="0" destOrd="0" presId="urn:microsoft.com/office/officeart/2005/8/layout/radial5"/>
    <dgm:cxn modelId="{C67A92A1-9C05-4797-B743-FFA45EE60B1D}" type="presParOf" srcId="{D09FDF79-C05A-42D3-A5E0-692D1388FB5C}" destId="{B9E28617-2F62-447F-915E-AD97841609A6}" srcOrd="2" destOrd="0" presId="urn:microsoft.com/office/officeart/2005/8/layout/radial5"/>
    <dgm:cxn modelId="{0AE4EA5C-D19B-446D-B471-DA0847642666}" type="presParOf" srcId="{D09FDF79-C05A-42D3-A5E0-692D1388FB5C}" destId="{AE7C526B-B1B9-47A3-8BF3-E63491F9AD73}" srcOrd="3" destOrd="0" presId="urn:microsoft.com/office/officeart/2005/8/layout/radial5"/>
    <dgm:cxn modelId="{F4781B78-A4CD-43BB-8583-75977B2CA667}" type="presParOf" srcId="{AE7C526B-B1B9-47A3-8BF3-E63491F9AD73}" destId="{2BF045DE-FFF7-44C8-B496-A7EEA863FA01}" srcOrd="0" destOrd="0" presId="urn:microsoft.com/office/officeart/2005/8/layout/radial5"/>
    <dgm:cxn modelId="{F7DA4F2F-A32F-46F1-9BA0-9770441851F2}" type="presParOf" srcId="{D09FDF79-C05A-42D3-A5E0-692D1388FB5C}" destId="{3936D7C8-E02E-48D1-BB61-841B3D3AD98C}" srcOrd="4" destOrd="0" presId="urn:microsoft.com/office/officeart/2005/8/layout/radial5"/>
    <dgm:cxn modelId="{ADFB0963-C0DA-40A7-99FD-B023C738AE8A}" type="presParOf" srcId="{D09FDF79-C05A-42D3-A5E0-692D1388FB5C}" destId="{3BDDB44F-7CC1-4A7D-9CE9-F5A6481F4B73}" srcOrd="5" destOrd="0" presId="urn:microsoft.com/office/officeart/2005/8/layout/radial5"/>
    <dgm:cxn modelId="{1718B872-4DD7-4A08-88B7-BC4B7E79960C}" type="presParOf" srcId="{3BDDB44F-7CC1-4A7D-9CE9-F5A6481F4B73}" destId="{49FC4E52-F043-4134-A3EE-C993480EA77A}" srcOrd="0" destOrd="0" presId="urn:microsoft.com/office/officeart/2005/8/layout/radial5"/>
    <dgm:cxn modelId="{FAD0B1DB-C595-406B-AA0A-19EDC3CA006E}" type="presParOf" srcId="{D09FDF79-C05A-42D3-A5E0-692D1388FB5C}" destId="{8EB9CACF-93F9-49E6-8868-FC5FBEF5899A}" srcOrd="6" destOrd="0" presId="urn:microsoft.com/office/officeart/2005/8/layout/radial5"/>
    <dgm:cxn modelId="{CA9C5BAC-D476-412B-8C60-F3FC12074E73}" type="presParOf" srcId="{D09FDF79-C05A-42D3-A5E0-692D1388FB5C}" destId="{53F18C13-1FF6-4AF6-A764-6C34139B6C6E}" srcOrd="7" destOrd="0" presId="urn:microsoft.com/office/officeart/2005/8/layout/radial5"/>
    <dgm:cxn modelId="{6C0499FA-5376-4D70-9E0E-6A77BBF1CF07}" type="presParOf" srcId="{53F18C13-1FF6-4AF6-A764-6C34139B6C6E}" destId="{88810956-0A3B-44B1-BACA-6A1FE38CB916}" srcOrd="0" destOrd="0" presId="urn:microsoft.com/office/officeart/2005/8/layout/radial5"/>
    <dgm:cxn modelId="{2170E6AB-57E7-491E-8938-BFB6459C0680}" type="presParOf" srcId="{D09FDF79-C05A-42D3-A5E0-692D1388FB5C}" destId="{ED4259F9-ECD7-4808-80EF-C39F5CA17B2B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5394F-83CF-40E4-BF32-6C5BF3503DFE}">
      <dsp:nvSpPr>
        <dsp:cNvPr id="0" name=""/>
        <dsp:cNvSpPr/>
      </dsp:nvSpPr>
      <dsp:spPr>
        <a:xfrm>
          <a:off x="3830822" y="2310570"/>
          <a:ext cx="2176672" cy="1820767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Акция</a:t>
          </a:r>
          <a:endParaRPr lang="ru-RU" sz="3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49588" y="2577215"/>
        <a:ext cx="1539140" cy="1287477"/>
      </dsp:txXfrm>
    </dsp:sp>
    <dsp:sp modelId="{A5DDB1D9-DB68-4710-AA0F-E81A03CA8502}">
      <dsp:nvSpPr>
        <dsp:cNvPr id="0" name=""/>
        <dsp:cNvSpPr/>
      </dsp:nvSpPr>
      <dsp:spPr>
        <a:xfrm rot="16200000">
          <a:off x="4643879" y="2018853"/>
          <a:ext cx="550557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550557" y="1643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905394" y="2021527"/>
        <a:ext cx="27527" cy="27527"/>
      </dsp:txXfrm>
    </dsp:sp>
    <dsp:sp modelId="{A9451B3C-4407-4234-A2A5-6B3AD865EA1B}">
      <dsp:nvSpPr>
        <dsp:cNvPr id="0" name=""/>
        <dsp:cNvSpPr/>
      </dsp:nvSpPr>
      <dsp:spPr>
        <a:xfrm>
          <a:off x="3397761" y="-60754"/>
          <a:ext cx="3042793" cy="1820767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 этап: планирование действий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43368" y="205891"/>
        <a:ext cx="2151579" cy="1287477"/>
      </dsp:txXfrm>
    </dsp:sp>
    <dsp:sp modelId="{15E369F3-121F-4141-817B-69F629560B14}">
      <dsp:nvSpPr>
        <dsp:cNvPr id="0" name=""/>
        <dsp:cNvSpPr/>
      </dsp:nvSpPr>
      <dsp:spPr>
        <a:xfrm rot="21510072">
          <a:off x="6006892" y="3170672"/>
          <a:ext cx="411437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411437" y="1643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202325" y="3176824"/>
        <a:ext cx="20571" cy="20571"/>
      </dsp:txXfrm>
    </dsp:sp>
    <dsp:sp modelId="{5CE7EA32-72F5-4522-AA7E-4E1408A68A12}">
      <dsp:nvSpPr>
        <dsp:cNvPr id="0" name=""/>
        <dsp:cNvSpPr/>
      </dsp:nvSpPr>
      <dsp:spPr>
        <a:xfrm>
          <a:off x="6417390" y="2071530"/>
          <a:ext cx="2860079" cy="2145610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 этап: заключительный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836239" y="2385747"/>
        <a:ext cx="2022381" cy="1517176"/>
      </dsp:txXfrm>
    </dsp:sp>
    <dsp:sp modelId="{DF369C71-9D10-43B6-A240-51769DF3B9B8}">
      <dsp:nvSpPr>
        <dsp:cNvPr id="0" name=""/>
        <dsp:cNvSpPr/>
      </dsp:nvSpPr>
      <dsp:spPr>
        <a:xfrm rot="10974240">
          <a:off x="3138109" y="3131799"/>
          <a:ext cx="695154" cy="32875"/>
        </a:xfrm>
        <a:custGeom>
          <a:avLst/>
          <a:gdLst/>
          <a:ahLst/>
          <a:cxnLst/>
          <a:rect l="0" t="0" r="0" b="0"/>
          <a:pathLst>
            <a:path>
              <a:moveTo>
                <a:pt x="0" y="16437"/>
              </a:moveTo>
              <a:lnTo>
                <a:pt x="695154" y="16437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 rot="10800000">
        <a:off x="3468307" y="3130858"/>
        <a:ext cx="34757" cy="34757"/>
      </dsp:txXfrm>
    </dsp:sp>
    <dsp:sp modelId="{BB8B6A39-3A37-43C2-B2D0-19EB835B13C5}">
      <dsp:nvSpPr>
        <dsp:cNvPr id="0" name=""/>
        <dsp:cNvSpPr/>
      </dsp:nvSpPr>
      <dsp:spPr>
        <a:xfrm>
          <a:off x="542383" y="2033472"/>
          <a:ext cx="2598817" cy="2062747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 этап: мотивация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2971" y="2335554"/>
        <a:ext cx="1837641" cy="14585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36B6FE-C6D2-4752-9D82-1A3108A28C9E}">
      <dsp:nvSpPr>
        <dsp:cNvPr id="0" name=""/>
        <dsp:cNvSpPr/>
      </dsp:nvSpPr>
      <dsp:spPr>
        <a:xfrm>
          <a:off x="3539883" y="3337432"/>
          <a:ext cx="1780395" cy="1780395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Принципы</a:t>
          </a:r>
          <a:endParaRPr lang="ru-RU" sz="2100" kern="1200" dirty="0"/>
        </a:p>
      </dsp:txBody>
      <dsp:txXfrm>
        <a:off x="3800616" y="3598165"/>
        <a:ext cx="1258929" cy="1258929"/>
      </dsp:txXfrm>
    </dsp:sp>
    <dsp:sp modelId="{5DA21465-EDAD-46D2-8DEF-0590D379F5EF}">
      <dsp:nvSpPr>
        <dsp:cNvPr id="0" name=""/>
        <dsp:cNvSpPr/>
      </dsp:nvSpPr>
      <dsp:spPr>
        <a:xfrm rot="16309080">
          <a:off x="4042471" y="2227619"/>
          <a:ext cx="882969" cy="605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130390" y="2439440"/>
        <a:ext cx="701369" cy="363200"/>
      </dsp:txXfrm>
    </dsp:sp>
    <dsp:sp modelId="{5F4EB0E3-05E0-4E71-8C9C-0AFEB6FE1904}">
      <dsp:nvSpPr>
        <dsp:cNvPr id="0" name=""/>
        <dsp:cNvSpPr/>
      </dsp:nvSpPr>
      <dsp:spPr>
        <a:xfrm>
          <a:off x="2686454" y="-107553"/>
          <a:ext cx="3705945" cy="1780395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             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согласованные действия с администрацией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29177" y="153180"/>
        <a:ext cx="2620499" cy="1258929"/>
      </dsp:txXfrm>
    </dsp:sp>
    <dsp:sp modelId="{C56754EB-BE0E-4CD2-ABB9-DF2D75341F5C}">
      <dsp:nvSpPr>
        <dsp:cNvPr id="0" name=""/>
        <dsp:cNvSpPr/>
      </dsp:nvSpPr>
      <dsp:spPr>
        <a:xfrm rot="19843257">
          <a:off x="5388287" y="3216843"/>
          <a:ext cx="609455" cy="605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5399887" y="3382317"/>
        <a:ext cx="427855" cy="363200"/>
      </dsp:txXfrm>
    </dsp:sp>
    <dsp:sp modelId="{B834FA0C-37EB-48C1-8306-A958491DE07C}">
      <dsp:nvSpPr>
        <dsp:cNvPr id="0" name=""/>
        <dsp:cNvSpPr/>
      </dsp:nvSpPr>
      <dsp:spPr>
        <a:xfrm>
          <a:off x="5837154" y="1412780"/>
          <a:ext cx="3264194" cy="2221612"/>
        </a:xfrm>
        <a:prstGeom prst="ellipse">
          <a:avLst/>
        </a:prstGeom>
        <a:gradFill rotWithShape="0">
          <a:gsLst>
            <a:gs pos="0">
              <a:schemeClr val="accent3">
                <a:hueOff val="1355300"/>
                <a:satOff val="50000"/>
                <a:lumOff val="-7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355300"/>
                <a:satOff val="50000"/>
                <a:lumOff val="-7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355300"/>
                <a:satOff val="50000"/>
                <a:lumOff val="-7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III            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соблюдение безопасности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15184" y="1738128"/>
        <a:ext cx="2308134" cy="1570916"/>
      </dsp:txXfrm>
    </dsp:sp>
    <dsp:sp modelId="{4599499B-90A8-40B7-900D-2DE48BD499B1}">
      <dsp:nvSpPr>
        <dsp:cNvPr id="0" name=""/>
        <dsp:cNvSpPr/>
      </dsp:nvSpPr>
      <dsp:spPr>
        <a:xfrm rot="12788628">
          <a:off x="2931870" y="3140779"/>
          <a:ext cx="594567" cy="6053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 rot="10800000">
        <a:off x="3095730" y="3310607"/>
        <a:ext cx="416197" cy="363200"/>
      </dsp:txXfrm>
    </dsp:sp>
    <dsp:sp modelId="{55A487A5-6216-4011-AB7B-E3FF61025B2B}">
      <dsp:nvSpPr>
        <dsp:cNvPr id="0" name=""/>
        <dsp:cNvSpPr/>
      </dsp:nvSpPr>
      <dsp:spPr>
        <a:xfrm>
          <a:off x="0" y="1330069"/>
          <a:ext cx="3213417" cy="2107898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I                   </a:t>
          </a: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системность и последовательность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594" y="1638764"/>
        <a:ext cx="2272229" cy="149050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552A1-66F7-40CE-8CDD-9D8F17F80292}">
      <dsp:nvSpPr>
        <dsp:cNvPr id="0" name=""/>
        <dsp:cNvSpPr/>
      </dsp:nvSpPr>
      <dsp:spPr>
        <a:xfrm>
          <a:off x="1926845" y="2032065"/>
          <a:ext cx="1134829" cy="109329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Акция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93037" y="2192175"/>
        <a:ext cx="802445" cy="773078"/>
      </dsp:txXfrm>
    </dsp:sp>
    <dsp:sp modelId="{26EEBBB0-BA31-4E3A-A3B2-5877024B2F99}">
      <dsp:nvSpPr>
        <dsp:cNvPr id="0" name=""/>
        <dsp:cNvSpPr/>
      </dsp:nvSpPr>
      <dsp:spPr>
        <a:xfrm rot="16200000">
          <a:off x="2274579" y="1404081"/>
          <a:ext cx="439361" cy="451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340483" y="1560356"/>
        <a:ext cx="307553" cy="271111"/>
      </dsp:txXfrm>
    </dsp:sp>
    <dsp:sp modelId="{E99A5197-08F0-4F88-A3B9-8D420C2AE1AD}">
      <dsp:nvSpPr>
        <dsp:cNvPr id="0" name=""/>
        <dsp:cNvSpPr/>
      </dsp:nvSpPr>
      <dsp:spPr>
        <a:xfrm>
          <a:off x="1486734" y="230122"/>
          <a:ext cx="2015052" cy="97295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цель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1832" y="372609"/>
        <a:ext cx="1424856" cy="687985"/>
      </dsp:txXfrm>
    </dsp:sp>
    <dsp:sp modelId="{1E40183C-6834-4755-8729-4E3FA9E604E7}">
      <dsp:nvSpPr>
        <dsp:cNvPr id="0" name=""/>
        <dsp:cNvSpPr/>
      </dsp:nvSpPr>
      <dsp:spPr>
        <a:xfrm rot="1001565">
          <a:off x="3112374" y="2568544"/>
          <a:ext cx="202739" cy="451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3113656" y="2650180"/>
        <a:ext cx="141917" cy="271111"/>
      </dsp:txXfrm>
    </dsp:sp>
    <dsp:sp modelId="{0AEA452C-2139-484B-9B6C-494D4DF46917}">
      <dsp:nvSpPr>
        <dsp:cNvPr id="0" name=""/>
        <dsp:cNvSpPr/>
      </dsp:nvSpPr>
      <dsp:spPr>
        <a:xfrm>
          <a:off x="3283676" y="2584173"/>
          <a:ext cx="1904548" cy="1033667"/>
        </a:xfrm>
        <a:prstGeom prst="ellipse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задачи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2591" y="2735550"/>
        <a:ext cx="1346718" cy="730913"/>
      </dsp:txXfrm>
    </dsp:sp>
    <dsp:sp modelId="{978DF91F-C3AA-4225-8957-290DD03088E9}">
      <dsp:nvSpPr>
        <dsp:cNvPr id="0" name=""/>
        <dsp:cNvSpPr/>
      </dsp:nvSpPr>
      <dsp:spPr>
        <a:xfrm rot="5400000">
          <a:off x="2277473" y="3296200"/>
          <a:ext cx="433575" cy="451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342509" y="3321535"/>
        <a:ext cx="303503" cy="271111"/>
      </dsp:txXfrm>
    </dsp:sp>
    <dsp:sp modelId="{C104013A-B2C9-4163-BEE6-19F58AB71407}">
      <dsp:nvSpPr>
        <dsp:cNvPr id="0" name=""/>
        <dsp:cNvSpPr/>
      </dsp:nvSpPr>
      <dsp:spPr>
        <a:xfrm>
          <a:off x="1486734" y="3943431"/>
          <a:ext cx="2015052" cy="994794"/>
        </a:xfrm>
        <a:prstGeom prst="ellipse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объект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1832" y="4089115"/>
        <a:ext cx="1424856" cy="703426"/>
      </dsp:txXfrm>
    </dsp:sp>
    <dsp:sp modelId="{C77F4EF5-7998-4474-BFE5-AFCA8B1F274E}">
      <dsp:nvSpPr>
        <dsp:cNvPr id="0" name=""/>
        <dsp:cNvSpPr/>
      </dsp:nvSpPr>
      <dsp:spPr>
        <a:xfrm rot="9804429">
          <a:off x="1628784" y="2575689"/>
          <a:ext cx="234858" cy="4518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1697774" y="2656000"/>
        <a:ext cx="164401" cy="271111"/>
      </dsp:txXfrm>
    </dsp:sp>
    <dsp:sp modelId="{3DADF0A3-3B95-40C1-91CD-63A5C6BF48F3}">
      <dsp:nvSpPr>
        <dsp:cNvPr id="0" name=""/>
        <dsp:cNvSpPr/>
      </dsp:nvSpPr>
      <dsp:spPr>
        <a:xfrm>
          <a:off x="-140305" y="2584172"/>
          <a:ext cx="1763556" cy="1033667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участники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962" y="2735549"/>
        <a:ext cx="1247022" cy="73091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101B1-A082-484E-A481-4B078B5356A1}">
      <dsp:nvSpPr>
        <dsp:cNvPr id="0" name=""/>
        <dsp:cNvSpPr/>
      </dsp:nvSpPr>
      <dsp:spPr>
        <a:xfrm>
          <a:off x="1387782" y="2431782"/>
          <a:ext cx="2713210" cy="77524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Направленность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85122" y="2545315"/>
        <a:ext cx="1918530" cy="548183"/>
      </dsp:txXfrm>
    </dsp:sp>
    <dsp:sp modelId="{1F2B6A74-23A2-44C7-97B0-013C69DF0572}">
      <dsp:nvSpPr>
        <dsp:cNvPr id="0" name=""/>
        <dsp:cNvSpPr/>
      </dsp:nvSpPr>
      <dsp:spPr>
        <a:xfrm rot="16261881">
          <a:off x="2421180" y="1576035"/>
          <a:ext cx="682866" cy="46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489222" y="1737699"/>
        <a:ext cx="544287" cy="277159"/>
      </dsp:txXfrm>
    </dsp:sp>
    <dsp:sp modelId="{B9E28617-2F62-447F-915E-AD97841609A6}">
      <dsp:nvSpPr>
        <dsp:cNvPr id="0" name=""/>
        <dsp:cNvSpPr/>
      </dsp:nvSpPr>
      <dsp:spPr>
        <a:xfrm>
          <a:off x="1483341" y="76493"/>
          <a:ext cx="2601640" cy="1067089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экология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64342" y="232765"/>
        <a:ext cx="1839638" cy="754545"/>
      </dsp:txXfrm>
    </dsp:sp>
    <dsp:sp modelId="{AE7C526B-B1B9-47A3-8BF3-E63491F9AD73}">
      <dsp:nvSpPr>
        <dsp:cNvPr id="0" name=""/>
        <dsp:cNvSpPr/>
      </dsp:nvSpPr>
      <dsp:spPr>
        <a:xfrm rot="19757414">
          <a:off x="3452878" y="2042899"/>
          <a:ext cx="419898" cy="46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903533"/>
            <a:satOff val="33333"/>
            <a:lumOff val="-4902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3461711" y="2167451"/>
        <a:ext cx="293929" cy="277159"/>
      </dsp:txXfrm>
    </dsp:sp>
    <dsp:sp modelId="{3936D7C8-E02E-48D1-BB61-841B3D3AD98C}">
      <dsp:nvSpPr>
        <dsp:cNvPr id="0" name=""/>
        <dsp:cNvSpPr/>
      </dsp:nvSpPr>
      <dsp:spPr>
        <a:xfrm>
          <a:off x="3628364" y="1149628"/>
          <a:ext cx="2114098" cy="1033667"/>
        </a:xfrm>
        <a:prstGeom prst="ellipse">
          <a:avLst/>
        </a:prstGeom>
        <a:gradFill rotWithShape="0">
          <a:gsLst>
            <a:gs pos="0">
              <a:schemeClr val="accent3">
                <a:hueOff val="903533"/>
                <a:satOff val="33333"/>
                <a:lumOff val="-490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903533"/>
                <a:satOff val="33333"/>
                <a:lumOff val="-490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903533"/>
                <a:satOff val="33333"/>
                <a:lumOff val="-490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окружающий социальный мир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37966" y="1301005"/>
        <a:ext cx="1494894" cy="730913"/>
      </dsp:txXfrm>
    </dsp:sp>
    <dsp:sp modelId="{3BDDB44F-7CC1-4A7D-9CE9-F5A6481F4B73}">
      <dsp:nvSpPr>
        <dsp:cNvPr id="0" name=""/>
        <dsp:cNvSpPr/>
      </dsp:nvSpPr>
      <dsp:spPr>
        <a:xfrm rot="5314191">
          <a:off x="2620932" y="3231296"/>
          <a:ext cx="279009" cy="46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1807066"/>
            <a:satOff val="66667"/>
            <a:lumOff val="-9804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2661739" y="3281844"/>
        <a:ext cx="195306" cy="277159"/>
      </dsp:txXfrm>
    </dsp:sp>
    <dsp:sp modelId="{8EB9CACF-93F9-49E6-8868-FC5FBEF5899A}">
      <dsp:nvSpPr>
        <dsp:cNvPr id="0" name=""/>
        <dsp:cNvSpPr/>
      </dsp:nvSpPr>
      <dsp:spPr>
        <a:xfrm>
          <a:off x="1504332" y="3733230"/>
          <a:ext cx="2559659" cy="1358622"/>
        </a:xfrm>
        <a:prstGeom prst="ellipse">
          <a:avLst/>
        </a:prstGeom>
        <a:gradFill rotWithShape="0">
          <a:gsLst>
            <a:gs pos="0">
              <a:schemeClr val="accent3">
                <a:hueOff val="1807066"/>
                <a:satOff val="66667"/>
                <a:lumOff val="-98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1807066"/>
                <a:satOff val="66667"/>
                <a:lumOff val="-98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1807066"/>
                <a:satOff val="66667"/>
                <a:lumOff val="-98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значимые даты и праздники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79185" y="3932196"/>
        <a:ext cx="1809953" cy="960690"/>
      </dsp:txXfrm>
    </dsp:sp>
    <dsp:sp modelId="{53F18C13-1FF6-4AF6-A764-6C34139B6C6E}">
      <dsp:nvSpPr>
        <dsp:cNvPr id="0" name=""/>
        <dsp:cNvSpPr/>
      </dsp:nvSpPr>
      <dsp:spPr>
        <a:xfrm rot="12745668">
          <a:off x="1648892" y="2027042"/>
          <a:ext cx="423640" cy="46193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1766075" y="2153504"/>
        <a:ext cx="296548" cy="277159"/>
      </dsp:txXfrm>
    </dsp:sp>
    <dsp:sp modelId="{ED4259F9-ECD7-4808-80EF-C39F5CA17B2B}">
      <dsp:nvSpPr>
        <dsp:cNvPr id="0" name=""/>
        <dsp:cNvSpPr/>
      </dsp:nvSpPr>
      <dsp:spPr>
        <a:xfrm>
          <a:off x="-275940" y="1159580"/>
          <a:ext cx="2317701" cy="954459"/>
        </a:xfrm>
        <a:prstGeom prst="ellipse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помощь другим людям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3479" y="1299357"/>
        <a:ext cx="1638863" cy="6749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365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289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0584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03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10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255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390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89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083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47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213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5D3862-993D-4D36-AC10-529A83EDFEC5}" type="datetimeFigureOut">
              <a:rPr lang="ru-RU" smtClean="0"/>
              <a:t>21.03.2022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CC4FF7-CAF0-40CF-8B33-E02C7D8ED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12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381539"/>
            <a:ext cx="10515600" cy="22164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современной технологии «Социальная акция», 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эффективный метод социализации детей дошкольного возраста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62870" y="4152141"/>
            <a:ext cx="5290930" cy="101620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Н.А. Рябцева, воспитатель </a:t>
            </a:r>
          </a:p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ДСКВ №7 «Сказка»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5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144079" y="618297"/>
            <a:ext cx="3982278" cy="589032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Подари книгу детскому саду</a:t>
            </a:r>
            <a:endParaRPr lang="ru-RU" sz="2400" dirty="0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18548" t="12635" r="12687"/>
          <a:stretch/>
        </p:blipFill>
        <p:spPr>
          <a:xfrm>
            <a:off x="8688704" y="618297"/>
            <a:ext cx="2754368" cy="466145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261" y="1658452"/>
            <a:ext cx="2501725" cy="4508777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56" y="1362568"/>
            <a:ext cx="5630966" cy="4223224"/>
          </a:xfrm>
        </p:spPr>
      </p:pic>
    </p:spTree>
    <p:extLst>
      <p:ext uri="{BB962C8B-B14F-4D97-AF65-F5344CB8AC3E}">
        <p14:creationId xmlns:p14="http://schemas.microsoft.com/office/powerpoint/2010/main" val="5242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38200" y="613327"/>
            <a:ext cx="10515600" cy="598971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Покормите птиц зимой!                             Украсим ёлочку игрушками!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884" y="1212297"/>
            <a:ext cx="3976020" cy="2982015"/>
          </a:xfrm>
          <a:prstGeom prst="rect">
            <a:avLst/>
          </a:prstGeom>
        </p:spPr>
      </p:pic>
      <p:pic>
        <p:nvPicPr>
          <p:cNvPr id="9" name="Объект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076" y="3392435"/>
            <a:ext cx="3743296" cy="2807472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452" y="1058649"/>
            <a:ext cx="3595624" cy="3344311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44" y="3392435"/>
            <a:ext cx="5181600" cy="2997998"/>
          </a:xfrm>
        </p:spPr>
      </p:pic>
    </p:spTree>
    <p:extLst>
      <p:ext uri="{BB962C8B-B14F-4D97-AF65-F5344CB8AC3E}">
        <p14:creationId xmlns:p14="http://schemas.microsoft.com/office/powerpoint/2010/main" val="131153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478695" y="544030"/>
            <a:ext cx="3508513" cy="46976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 Масленицу!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29" y="1058973"/>
            <a:ext cx="4393097" cy="2240818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42" y="3123822"/>
            <a:ext cx="3760561" cy="3076515"/>
          </a:xfrm>
        </p:spPr>
      </p:pic>
      <p:pic>
        <p:nvPicPr>
          <p:cNvPr id="6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213" y="817887"/>
            <a:ext cx="2292969" cy="4963806"/>
          </a:xfrm>
          <a:prstGeom prst="rect">
            <a:avLst/>
          </a:prstGeom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62" y="1101619"/>
            <a:ext cx="3281186" cy="3427740"/>
          </a:xfrm>
          <a:prstGeom prst="rect">
            <a:avLst/>
          </a:prstGeom>
        </p:spPr>
      </p:pic>
      <p:pic>
        <p:nvPicPr>
          <p:cNvPr id="8" name="Объект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700" y="3428999"/>
            <a:ext cx="2152586" cy="287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97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124200" y="605253"/>
            <a:ext cx="4717774" cy="53933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Гуманное отношение к животным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5" b="7802"/>
          <a:stretch/>
        </p:blipFill>
        <p:spPr>
          <a:xfrm>
            <a:off x="8108757" y="3233100"/>
            <a:ext cx="3116260" cy="306806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273" y="605253"/>
            <a:ext cx="3441229" cy="2637510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3" t="1564" b="13414"/>
          <a:stretch/>
        </p:blipFill>
        <p:spPr>
          <a:xfrm>
            <a:off x="727750" y="1298020"/>
            <a:ext cx="3729373" cy="473503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75"/>
          <a:stretch/>
        </p:blipFill>
        <p:spPr>
          <a:xfrm>
            <a:off x="3630321" y="1154189"/>
            <a:ext cx="2677974" cy="3428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38"/>
          <a:stretch/>
        </p:blipFill>
        <p:spPr>
          <a:xfrm>
            <a:off x="5892131" y="2975927"/>
            <a:ext cx="2518406" cy="321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8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61176" y="624453"/>
            <a:ext cx="3028122" cy="439945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100 памятных дней                        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171" y="1077195"/>
            <a:ext cx="3280382" cy="2982818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34" y="505585"/>
            <a:ext cx="3948642" cy="2961482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568" y="505585"/>
            <a:ext cx="4263430" cy="3197573"/>
          </a:xfrm>
          <a:prstGeom prst="rect">
            <a:avLst/>
          </a:prstGeom>
        </p:spPr>
      </p:pic>
      <p:pic>
        <p:nvPicPr>
          <p:cNvPr id="9" name="Объект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7"/>
          <a:stretch/>
        </p:blipFill>
        <p:spPr>
          <a:xfrm>
            <a:off x="7246183" y="3181520"/>
            <a:ext cx="4205746" cy="31579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69" y="3467067"/>
            <a:ext cx="3509077" cy="29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75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27175" y="520984"/>
            <a:ext cx="7166112" cy="36043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Бескозырка     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Блокадный хлеб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793" y="1067040"/>
            <a:ext cx="3801389" cy="50735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73" y="1922207"/>
            <a:ext cx="3352403" cy="335240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22270" y="881416"/>
            <a:ext cx="3612383" cy="481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67949" y="2024960"/>
            <a:ext cx="7543800" cy="1325563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57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707391324"/>
              </p:ext>
            </p:extLst>
          </p:nvPr>
        </p:nvGraphicFramePr>
        <p:xfrm>
          <a:off x="1083365" y="719666"/>
          <a:ext cx="996894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2628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8444" y="582819"/>
            <a:ext cx="10442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Каждая социальная акция содержит свои агитационные материалы</a:t>
            </a:r>
            <a:endParaRPr lang="ru-RU" sz="2400" dirty="0"/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92045" y="998248"/>
            <a:ext cx="4489597" cy="3366225"/>
          </a:xfrm>
          <a:prstGeom prst="rect">
            <a:avLst/>
          </a:prstGeom>
        </p:spPr>
      </p:pic>
      <p:pic>
        <p:nvPicPr>
          <p:cNvPr id="9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13" y="1060207"/>
            <a:ext cx="3854711" cy="28910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9832" y="3543860"/>
            <a:ext cx="4372084" cy="2733518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052" y="3471370"/>
            <a:ext cx="3606832" cy="2705124"/>
          </a:xfrm>
        </p:spPr>
      </p:pic>
      <p:pic>
        <p:nvPicPr>
          <p:cNvPr id="4" name="Объект 3"/>
          <p:cNvPicPr>
            <a:picLocks noGrp="1" noChangeAspect="1"/>
          </p:cNvPicPr>
          <p:nvPr>
            <p:ph sz="half" idx="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855" y="1818861"/>
            <a:ext cx="3347699" cy="3598685"/>
          </a:xfrm>
        </p:spPr>
      </p:pic>
    </p:spTree>
    <p:extLst>
      <p:ext uri="{BB962C8B-B14F-4D97-AF65-F5344CB8AC3E}">
        <p14:creationId xmlns:p14="http://schemas.microsoft.com/office/powerpoint/2010/main" val="41002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Схема 15"/>
          <p:cNvGraphicFramePr/>
          <p:nvPr>
            <p:extLst>
              <p:ext uri="{D42A27DB-BD31-4B8C-83A1-F6EECF244321}">
                <p14:modId xmlns:p14="http://schemas.microsoft.com/office/powerpoint/2010/main" val="2809621337"/>
              </p:ext>
            </p:extLst>
          </p:nvPr>
        </p:nvGraphicFramePr>
        <p:xfrm>
          <a:off x="1510747" y="616226"/>
          <a:ext cx="9104243" cy="55221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66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27554310"/>
              </p:ext>
            </p:extLst>
          </p:nvPr>
        </p:nvGraphicFramePr>
        <p:xfrm>
          <a:off x="934278" y="924339"/>
          <a:ext cx="5059017" cy="5168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78219827"/>
              </p:ext>
            </p:extLst>
          </p:nvPr>
        </p:nvGraphicFramePr>
        <p:xfrm>
          <a:off x="6122504" y="924339"/>
          <a:ext cx="5466522" cy="5168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8800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958565" y="534091"/>
            <a:ext cx="1916596" cy="45982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День семьи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87" y="3341037"/>
            <a:ext cx="3963266" cy="2972449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526" y="1383227"/>
            <a:ext cx="3442252" cy="2581689"/>
          </a:xfrm>
        </p:spPr>
      </p:pic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58" y="370035"/>
            <a:ext cx="4182007" cy="3136505"/>
          </a:xfrm>
        </p:spPr>
      </p:pic>
      <p:pic>
        <p:nvPicPr>
          <p:cNvPr id="12" name="Объект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48" y="3341038"/>
            <a:ext cx="3963265" cy="2972449"/>
          </a:xfrm>
          <a:prstGeom prst="rect">
            <a:avLst/>
          </a:prstGeom>
        </p:spPr>
      </p:pic>
      <p:pic>
        <p:nvPicPr>
          <p:cNvPr id="13" name="Объект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48" y="534091"/>
            <a:ext cx="3963265" cy="29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0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710609" y="563908"/>
            <a:ext cx="3485322" cy="509518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Российского флага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6532" y="1743903"/>
            <a:ext cx="5363816" cy="4022861"/>
          </a:xfrm>
        </p:spPr>
      </p:pic>
      <p:pic>
        <p:nvPicPr>
          <p:cNvPr id="11" name="Объект 12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058" y="1073425"/>
            <a:ext cx="4273746" cy="3205309"/>
          </a:xfrm>
        </p:spPr>
      </p:pic>
      <p:pic>
        <p:nvPicPr>
          <p:cNvPr id="12" name="Объект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94" y="3196947"/>
            <a:ext cx="4320393" cy="3240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6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24222" y="585376"/>
            <a:ext cx="3356113" cy="559213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Осенние дары природы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49" y="1412946"/>
            <a:ext cx="4876800" cy="3657600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335" y="700397"/>
            <a:ext cx="4040335" cy="5387114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774" y="1678940"/>
            <a:ext cx="3360452" cy="4671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0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phonoteka.org/uploads/posts/2021-03/1616522891_24-p-fon-dlya-prezentatsii-v-dou-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3507" y="596642"/>
            <a:ext cx="5098773" cy="53405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Мы за здоровый образ жизни! 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43" y="1199287"/>
            <a:ext cx="3501077" cy="4683715"/>
          </a:xfrm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30" y="694357"/>
            <a:ext cx="3407673" cy="45435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5" y="528053"/>
            <a:ext cx="2965143" cy="36165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790" y="2584173"/>
            <a:ext cx="2940652" cy="375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32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1405</TotalTime>
  <Words>120</Words>
  <Application>Microsoft Office PowerPoint</Application>
  <PresentationFormat>Широкоэкранный</PresentationFormat>
  <Paragraphs>33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Использование современной технологии «Социальная акция»,  как эффективный метод социализации детей дошкольного возраста</vt:lpstr>
      <vt:lpstr>Презентация PowerPoint</vt:lpstr>
      <vt:lpstr>Презентация PowerPoint</vt:lpstr>
      <vt:lpstr>Презентация PowerPoint</vt:lpstr>
      <vt:lpstr>Презентация PowerPoint</vt:lpstr>
      <vt:lpstr>   День семьи</vt:lpstr>
      <vt:lpstr>День Российского флага</vt:lpstr>
      <vt:lpstr>Осенние дары природы</vt:lpstr>
      <vt:lpstr>          Мы за здоровый образ жизни!   </vt:lpstr>
      <vt:lpstr>Подари книгу детскому саду</vt:lpstr>
      <vt:lpstr>      Покормите птиц зимой!                             Украсим ёлочку игрушками!</vt:lpstr>
      <vt:lpstr>Как на Масленицу!</vt:lpstr>
      <vt:lpstr>Гуманное отношение к животным</vt:lpstr>
      <vt:lpstr> 100 памятных дней                           </vt:lpstr>
      <vt:lpstr>Бескозырка                                              Блокадный хлеб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Natacha</dc:creator>
  <cp:lastModifiedBy>Natacha</cp:lastModifiedBy>
  <cp:revision>59</cp:revision>
  <dcterms:created xsi:type="dcterms:W3CDTF">2022-03-13T18:00:02Z</dcterms:created>
  <dcterms:modified xsi:type="dcterms:W3CDTF">2022-03-21T18:58:26Z</dcterms:modified>
</cp:coreProperties>
</file>