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63" name="Picture 39" descr="h rtrae gd jrt uj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4A9337"/>
                </a:solidFill>
              </a:rPr>
              <a:t>Page </a:t>
            </a:r>
            <a:fld id="{846C59E7-758F-43AF-992D-EC438001E88A}" type="slidenum">
              <a:rPr lang="fr-FR" b="1">
                <a:solidFill>
                  <a:srgbClr val="4A9337"/>
                </a:solidFill>
              </a:rPr>
              <a:pPr/>
              <a:t>‹#›</a:t>
            </a:fld>
            <a:endParaRPr lang="fr-FR" b="1">
              <a:solidFill>
                <a:srgbClr val="4A93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Тема: « </a:t>
            </a:r>
            <a:r>
              <a:rPr lang="ru-RU" sz="1600" dirty="0" smtClean="0"/>
              <a:t>Заходите в гости к нам ,будем рады мы гостям»</a:t>
            </a:r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marL="0" indent="0" algn="r">
              <a:buNone/>
            </a:pPr>
            <a:r>
              <a:rPr lang="ru-RU" sz="1600" dirty="0" smtClean="0"/>
              <a:t>Выполнила воспитатель </a:t>
            </a:r>
            <a:r>
              <a:rPr lang="ru-RU" sz="1600" dirty="0" err="1" smtClean="0"/>
              <a:t>Антонец</a:t>
            </a:r>
            <a:r>
              <a:rPr lang="ru-RU" sz="1600" dirty="0" smtClean="0"/>
              <a:t> Л.А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Муниципальное автономное дошкольное образовательное учреждение детский сад №3</a:t>
            </a:r>
            <a:br>
              <a:rPr lang="ru-RU" sz="1600" dirty="0" smtClean="0"/>
            </a:br>
            <a:r>
              <a:rPr lang="ru-RU" sz="1600" dirty="0" smtClean="0"/>
              <a:t> г. Курганинска.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8894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Фото родных на стене </a:t>
            </a:r>
            <a:endParaRPr lang="ru-RU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071546"/>
            <a:ext cx="8001056" cy="561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49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/>
          <a:lstStyle/>
          <a:p>
            <a:r>
              <a:rPr lang="ru-RU" sz="1600" b="1" dirty="0" smtClean="0"/>
              <a:t>Казачки занимались ткачеством, прядением, готовили пищу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3"/>
          <a:stretch/>
        </p:blipFill>
        <p:spPr bwMode="auto">
          <a:xfrm>
            <a:off x="500034" y="1500174"/>
            <a:ext cx="369144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714488"/>
            <a:ext cx="4406460" cy="469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Казаки занимались сельским хозяйством (выращиванием пшеницы, ржи, овса, проса, гречихи).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857364"/>
            <a:ext cx="4548219" cy="341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8058" y="4000504"/>
            <a:ext cx="4685942" cy="271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/>
              <a:t>Неотъемлемыми предметами домашней утвари были ухват, кочерга. Ухват служил для снятия с печи горячих чугунов. </a:t>
            </a:r>
            <a:endParaRPr lang="ru-RU" sz="1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9" y="1357298"/>
            <a:ext cx="1857388" cy="279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2" t="27286" r="3554" b="24737"/>
          <a:stretch/>
        </p:blipFill>
        <p:spPr bwMode="auto">
          <a:xfrm rot="811072">
            <a:off x="268118" y="4495508"/>
            <a:ext cx="3804591" cy="15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357298"/>
            <a:ext cx="3377288" cy="309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929066"/>
            <a:ext cx="4079005" cy="257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макитры</a:t>
            </a:r>
            <a:endParaRPr lang="ru-RU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476"/>
          <a:stretch/>
        </p:blipFill>
        <p:spPr bwMode="auto">
          <a:xfrm rot="20876132">
            <a:off x="283408" y="1737921"/>
            <a:ext cx="3297935" cy="252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69" r="12979"/>
          <a:stretch/>
        </p:blipFill>
        <p:spPr bwMode="auto">
          <a:xfrm rot="677500">
            <a:off x="5079227" y="1530201"/>
            <a:ext cx="3556000" cy="334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304089"/>
            <a:ext cx="3722317" cy="255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рубель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7396">
            <a:off x="633291" y="1740294"/>
            <a:ext cx="22669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000372"/>
            <a:ext cx="3471123" cy="35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0424">
            <a:off x="5606107" y="1669699"/>
            <a:ext cx="3221551" cy="247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7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32</TotalTime>
  <Words>76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Тема7</vt:lpstr>
      <vt:lpstr>Муниципальное автономное дошкольное образовательное учреждение детский сад №3  г. Курганинска.</vt:lpstr>
      <vt:lpstr>Фото родных на стене </vt:lpstr>
      <vt:lpstr>Казачки занимались ткачеством, прядением, готовили пищу.</vt:lpstr>
      <vt:lpstr>Казаки занимались сельским хозяйством (выращиванием пшеницы, ржи, овса, проса, гречихи).</vt:lpstr>
      <vt:lpstr>Неотъемлемыми предметами домашней утвари были ухват, кочерга. Ухват служил для снятия с печи горячих чугунов. </vt:lpstr>
      <vt:lpstr>макитры</vt:lpstr>
      <vt:lpstr>рубель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№3  г. Курганинска.</dc:title>
  <dc:creator>www.PHILka.RU</dc:creator>
  <cp:lastModifiedBy>Пользователь Windows</cp:lastModifiedBy>
  <cp:revision>3</cp:revision>
  <dcterms:created xsi:type="dcterms:W3CDTF">2015-09-17T07:01:57Z</dcterms:created>
  <dcterms:modified xsi:type="dcterms:W3CDTF">2022-03-21T10:45:32Z</dcterms:modified>
</cp:coreProperties>
</file>