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84" r:id="rId4"/>
    <p:sldId id="281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4449B-01D6-4418-81C3-F597DF42190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F35EE-F9EB-4C6A-A530-9D3BDEC5A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F35EE-F9EB-4C6A-A530-9D3BDEC5A93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C3BC-3D2A-4AE6-88AC-B4D8B4C3A16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A81F-A9B8-4E08-9D48-48A32460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C3BC-3D2A-4AE6-88AC-B4D8B4C3A16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A81F-A9B8-4E08-9D48-48A32460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C3BC-3D2A-4AE6-88AC-B4D8B4C3A16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A81F-A9B8-4E08-9D48-48A32460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C3BC-3D2A-4AE6-88AC-B4D8B4C3A16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A81F-A9B8-4E08-9D48-48A32460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C3BC-3D2A-4AE6-88AC-B4D8B4C3A16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A81F-A9B8-4E08-9D48-48A32460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C3BC-3D2A-4AE6-88AC-B4D8B4C3A16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A81F-A9B8-4E08-9D48-48A32460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C3BC-3D2A-4AE6-88AC-B4D8B4C3A16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A81F-A9B8-4E08-9D48-48A32460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C3BC-3D2A-4AE6-88AC-B4D8B4C3A16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A81F-A9B8-4E08-9D48-48A32460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C3BC-3D2A-4AE6-88AC-B4D8B4C3A16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A81F-A9B8-4E08-9D48-48A32460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C3BC-3D2A-4AE6-88AC-B4D8B4C3A16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A81F-A9B8-4E08-9D48-48A32460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C3BC-3D2A-4AE6-88AC-B4D8B4C3A16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A81F-A9B8-4E08-9D48-48A32460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AC3BC-3D2A-4AE6-88AC-B4D8B4C3A162}" type="datetimeFigureOut">
              <a:rPr lang="ru-RU" smtClean="0"/>
              <a:pPr/>
              <a:t>16.05.2019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7A81F-A9B8-4E08-9D48-48A3246004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715016"/>
            <a:ext cx="8001056" cy="928694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Welcome to Great Britain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37952309_3085196_kak_sebya_vesti_anglii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8858312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785818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It’s a lion</a:t>
            </a:r>
            <a:endParaRPr lang="ru-RU" sz="6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18669574_zo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82" y="285728"/>
            <a:ext cx="8724835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928694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It’s a bear</a:t>
            </a:r>
            <a:endParaRPr lang="ru-RU" sz="66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01122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857256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It’s a panda</a:t>
            </a:r>
            <a:endParaRPr lang="ru-RU" sz="66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429684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857256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It’s a tiger</a:t>
            </a:r>
            <a:endParaRPr lang="ru-RU" sz="6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ондонский_зоопарк,_вольер_тигра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7253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785818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These are giraffes</a:t>
            </a:r>
            <a:endParaRPr lang="ru-RU" sz="6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ondon-Zo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01122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714380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These are penguins</a:t>
            </a:r>
            <a:endParaRPr lang="ru-RU" sz="6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ostoprimechatelnosti-velikobritanii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8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229600" cy="785818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These are flamingo</a:t>
            </a:r>
            <a:endParaRPr lang="ru-RU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643998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29330"/>
            <a:ext cx="8229600" cy="642942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These are zebras</a:t>
            </a:r>
            <a:endParaRPr lang="ru-RU" sz="6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Лондонский-зоопарк-660x3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01122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57958"/>
            <a:ext cx="8229600" cy="500042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It’s a monkey</a:t>
            </a:r>
            <a:b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2117_w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9" y="285728"/>
            <a:ext cx="8501122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857256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It’s a crocodile</a:t>
            </a:r>
            <a:endParaRPr lang="ru-RU" sz="6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Londonskiy-zoopar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41304"/>
            <a:ext cx="8572560" cy="568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715016"/>
            <a:ext cx="7286676" cy="1142984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ea typeface="MS UI Gothic" pitchFamily="34" charset="-128"/>
                <a:cs typeface="Times New Roman" pitchFamily="18" charset="0"/>
              </a:rPr>
              <a:t>Elizabeth II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ea typeface="MS UI Gothic" pitchFamily="34" charset="-128"/>
              <a:cs typeface="Times New Roman" pitchFamily="18" charset="0"/>
            </a:endParaRPr>
          </a:p>
        </p:txBody>
      </p:sp>
      <p:pic>
        <p:nvPicPr>
          <p:cNvPr id="5" name="Содержимое 4" descr="1000@745@cc66f372da3e4d82adf62fc6efc15874-ZGQ5NWY3YWE5Z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282" y="214290"/>
            <a:ext cx="8643998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43578"/>
            <a:ext cx="8229600" cy="107157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Kartinki_Vinni_Puha_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42852"/>
            <a:ext cx="8643998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229600" cy="78581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Содержимое 3" descr="winnie-the-pooh-wallpaper-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8501122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57694"/>
            <a:ext cx="8229600" cy="1428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7829576" cy="464347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en-US" sz="1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GOOD BYE</a:t>
            </a:r>
          </a:p>
          <a:p>
            <a:pPr algn="ctr">
              <a:buNone/>
            </a:pPr>
            <a:r>
              <a:rPr lang="en-US" sz="10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SEE YOU</a:t>
            </a:r>
            <a:endParaRPr lang="ru-RU" sz="1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928694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Buckingham palace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ukingemskij-dvore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01122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928694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ROYAL FAMILY</a:t>
            </a:r>
            <a:endParaRPr lang="ru-RU" sz="72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корол.семь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928694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foggy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Morning+Fog+Shrouds+Capital+0i47abDe90G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643998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229600" cy="857256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 is rainy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82463856_3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85718"/>
            <a:ext cx="8715436" cy="5743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16"/>
            <a:ext cx="8229600" cy="928694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Big Ben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08288c3f54c12572d6b634ba9f4ed9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715436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45156876_i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857892"/>
            <a:ext cx="8115328" cy="785818"/>
          </a:xfrm>
        </p:spPr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London Zoo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zoo_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1" y="357166"/>
            <a:ext cx="8685357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55</Words>
  <Application>Microsoft Office PowerPoint</Application>
  <PresentationFormat>Экран (4:3)</PresentationFormat>
  <Paragraphs>21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Elizabeth II</vt:lpstr>
      <vt:lpstr>Buckingham palace</vt:lpstr>
      <vt:lpstr>ROYAL FAMILY</vt:lpstr>
      <vt:lpstr>It is foggy</vt:lpstr>
      <vt:lpstr>It is rainy</vt:lpstr>
      <vt:lpstr>Big Ben</vt:lpstr>
      <vt:lpstr>Слайд 8</vt:lpstr>
      <vt:lpstr>London Zoo</vt:lpstr>
      <vt:lpstr>It’s a lion</vt:lpstr>
      <vt:lpstr>It’s a bear</vt:lpstr>
      <vt:lpstr>It’s a panda</vt:lpstr>
      <vt:lpstr>It’s a tiger</vt:lpstr>
      <vt:lpstr>These are giraffes</vt:lpstr>
      <vt:lpstr>These are penguins</vt:lpstr>
      <vt:lpstr>These are flamingo</vt:lpstr>
      <vt:lpstr>These are zebras</vt:lpstr>
      <vt:lpstr>It’s a monkey </vt:lpstr>
      <vt:lpstr>It’s a crocodile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DELL</cp:lastModifiedBy>
  <cp:revision>18</cp:revision>
  <dcterms:created xsi:type="dcterms:W3CDTF">2019-05-03T07:49:25Z</dcterms:created>
  <dcterms:modified xsi:type="dcterms:W3CDTF">2019-05-16T16:23:23Z</dcterms:modified>
</cp:coreProperties>
</file>