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  <p:sldId id="265" r:id="rId10"/>
    <p:sldId id="264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4" r:id="rId19"/>
    <p:sldId id="275" r:id="rId20"/>
    <p:sldId id="27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A644-8C9C-4352-ACCB-BE7699D14695}" type="datetimeFigureOut">
              <a:rPr lang="ru-RU" smtClean="0"/>
              <a:t>16.11.2023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D8B0-9D66-40C5-8BD0-814A6828A5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970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A644-8C9C-4352-ACCB-BE7699D14695}" type="datetimeFigureOut">
              <a:rPr lang="ru-RU" smtClean="0"/>
              <a:t>16.11.2023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D8B0-9D66-40C5-8BD0-814A6828A5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91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A644-8C9C-4352-ACCB-BE7699D14695}" type="datetimeFigureOut">
              <a:rPr lang="ru-RU" smtClean="0"/>
              <a:t>16.11.2023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D8B0-9D66-40C5-8BD0-814A6828A5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01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A644-8C9C-4352-ACCB-BE7699D14695}" type="datetimeFigureOut">
              <a:rPr lang="ru-RU" smtClean="0"/>
              <a:t>16.11.2023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D8B0-9D66-40C5-8BD0-814A6828A5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0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A644-8C9C-4352-ACCB-BE7699D14695}" type="datetimeFigureOut">
              <a:rPr lang="ru-RU" smtClean="0"/>
              <a:t>16.11.2023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D8B0-9D66-40C5-8BD0-814A6828A5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73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A644-8C9C-4352-ACCB-BE7699D14695}" type="datetimeFigureOut">
              <a:rPr lang="ru-RU" smtClean="0"/>
              <a:t>16.11.2023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D8B0-9D66-40C5-8BD0-814A6828A5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63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A644-8C9C-4352-ACCB-BE7699D14695}" type="datetimeFigureOut">
              <a:rPr lang="ru-RU" smtClean="0"/>
              <a:t>16.11.2023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D8B0-9D66-40C5-8BD0-814A6828A5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4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A644-8C9C-4352-ACCB-BE7699D14695}" type="datetimeFigureOut">
              <a:rPr lang="ru-RU" smtClean="0"/>
              <a:t>16.11.2023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D8B0-9D66-40C5-8BD0-814A6828A5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14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A644-8C9C-4352-ACCB-BE7699D14695}" type="datetimeFigureOut">
              <a:rPr lang="ru-RU" smtClean="0"/>
              <a:t>16.11.2023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D8B0-9D66-40C5-8BD0-814A6828A5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32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A644-8C9C-4352-ACCB-BE7699D14695}" type="datetimeFigureOut">
              <a:rPr lang="ru-RU" smtClean="0"/>
              <a:t>16.11.2023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D8B0-9D66-40C5-8BD0-814A6828A5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73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A644-8C9C-4352-ACCB-BE7699D14695}" type="datetimeFigureOut">
              <a:rPr lang="ru-RU" smtClean="0"/>
              <a:t>16.11.2023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D8B0-9D66-40C5-8BD0-814A6828A5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35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FA644-8C9C-4352-ACCB-BE7699D14695}" type="datetimeFigureOut">
              <a:rPr lang="ru-RU" smtClean="0"/>
              <a:t>16.11.2023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DD8B0-9D66-40C5-8BD0-814A6828A5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32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7391" y="547985"/>
            <a:ext cx="1067721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«МОЙ ДОМ-РОССИЯ»</a:t>
            </a:r>
            <a:endParaRPr lang="ru-RU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4880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38912" y="614660"/>
            <a:ext cx="6399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ПРАЗДНИКИ РОССИИ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95" y="1593211"/>
            <a:ext cx="4534532" cy="2885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899" y="1400787"/>
            <a:ext cx="4145685" cy="2979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17" y="4533441"/>
            <a:ext cx="6106332" cy="2324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766" y="4243294"/>
            <a:ext cx="4824381" cy="2706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926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50" y="2117819"/>
            <a:ext cx="9956087" cy="262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6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671" y="0"/>
            <a:ext cx="5730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43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894" y="287909"/>
            <a:ext cx="9748211" cy="628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43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0" y="790575"/>
            <a:ext cx="857250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07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385762"/>
            <a:ext cx="857250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49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966" y="416516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26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31" y="1620299"/>
            <a:ext cx="10217738" cy="409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53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50" y="2117819"/>
            <a:ext cx="9956087" cy="262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6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4" b="19337"/>
          <a:stretch/>
        </p:blipFill>
        <p:spPr>
          <a:xfrm>
            <a:off x="2417736" y="75164"/>
            <a:ext cx="7640663" cy="670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934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25" y="95666"/>
            <a:ext cx="12190476" cy="6666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0" y="688335"/>
            <a:ext cx="5469759" cy="54813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14047" y="395585"/>
            <a:ext cx="2412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Кремль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7079" y="-69664"/>
            <a:ext cx="3028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Путин В.В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6680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519" y="0"/>
            <a:ext cx="7560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12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50" y="2117819"/>
            <a:ext cx="9956087" cy="262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2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498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50" y="2117819"/>
            <a:ext cx="9956087" cy="262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7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86766" y="2644170"/>
            <a:ext cx="447750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РОССИЯ</a:t>
            </a:r>
            <a:endParaRPr lang="ru-RU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915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50" y="2117819"/>
            <a:ext cx="9956087" cy="262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7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143" y="0"/>
            <a:ext cx="570971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7994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50" y="2117819"/>
            <a:ext cx="9956087" cy="262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5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10</Words>
  <Application>Microsoft Office PowerPoint</Application>
  <PresentationFormat>Широкоэкранный</PresentationFormat>
  <Paragraphs>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Шефер</dc:creator>
  <cp:lastModifiedBy>Валерия Шефер</cp:lastModifiedBy>
  <cp:revision>4</cp:revision>
  <dcterms:created xsi:type="dcterms:W3CDTF">2023-11-16T16:25:43Z</dcterms:created>
  <dcterms:modified xsi:type="dcterms:W3CDTF">2023-11-16T17:00:48Z</dcterms:modified>
</cp:coreProperties>
</file>