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8178-FBC9-469D-A389-D1ABFE3B8CB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DB7F-3F58-4668-BB39-D5B5FF13B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CB194-3F10-4372-BB87-736A44C6A49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0DDB-F03F-4DA0-8D83-F6038543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4875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4875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1408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AudioCutter_malyishariki-razminka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ПЕДАГОГИЧЕСКОЕ МЕРОПРИЯТИЕ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«</a:t>
            </a:r>
            <a:r>
              <a:rPr lang="ru-RU" b="1" smtClean="0">
                <a:solidFill>
                  <a:schemeClr val="bg1"/>
                </a:solidFill>
              </a:rPr>
              <a:t>ПУТЕШЕСТВИЕ В ЛЕС ЧУДЕС</a:t>
            </a:r>
            <a:r>
              <a:rPr lang="ru-RU" smtClean="0">
                <a:solidFill>
                  <a:schemeClr val="bg1"/>
                </a:solidFill>
              </a:rPr>
              <a:t>»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 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Субботина О.В., 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МБДОУ д/с № 40 «Сороконожка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143248"/>
            <a:ext cx="5383354" cy="30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1114426" cy="117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428737"/>
            <a:ext cx="971889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428736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gL2yknfD95CIc25TgS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143668" cy="440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1328861" cy="9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37396ba427e5f739a312c43fceaed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928934"/>
            <a:ext cx="1489064" cy="148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9a8391cb761765bb08c7b5cbd50cc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7" y="285728"/>
            <a:ext cx="785818" cy="111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d8616bb27f5a3da9c793df48622f20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643578"/>
            <a:ext cx="1003725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px_ru_animacii_33276_delfini_viprigivaut_iz_vodi_na_gorizonte_viden_parusni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6" y="2272404"/>
            <a:ext cx="8418374" cy="38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48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000108"/>
            <a:ext cx="733428" cy="73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114298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FF0000"/>
                </a:solidFill>
              </a:rPr>
              <a:t>Досвидания</a:t>
            </a:r>
            <a:r>
              <a:rPr lang="ru-RU" sz="4400" b="1" i="1" u="sng" dirty="0" smtClean="0">
                <a:solidFill>
                  <a:srgbClr val="FF0000"/>
                </a:solidFill>
              </a:rPr>
              <a:t>!!!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5429288" cy="3760285"/>
          </a:xfrm>
          <a:prstGeom prst="rect">
            <a:avLst/>
          </a:prstGeom>
        </p:spPr>
      </p:pic>
      <p:pic>
        <p:nvPicPr>
          <p:cNvPr id="3" name="Рисунок 2" descr="767-1498912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286256"/>
            <a:ext cx="5715008" cy="221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-sailing-13465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319100" cy="483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raficheskie-diktanty-risovanie-po-kletochkam-4.jpeg"/>
          <p:cNvPicPr>
            <a:picLocks noChangeAspect="1"/>
          </p:cNvPicPr>
          <p:nvPr/>
        </p:nvPicPr>
        <p:blipFill>
          <a:blip r:embed="rId3"/>
          <a:srcRect t="8333" r="6832" b="38542"/>
          <a:stretch>
            <a:fillRect/>
          </a:stretch>
        </p:blipFill>
        <p:spPr>
          <a:xfrm>
            <a:off x="0" y="571480"/>
            <a:ext cx="477963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px_ru_animacii_33276_delfini_viprigivaut_iz_vodi_na_gorizonte_viden_parusni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6" y="2272404"/>
            <a:ext cx="8418374" cy="38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48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000108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2e228-95b7-504c-966a-6a1f31fe4d5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52593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14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00430" y="0"/>
            <a:ext cx="795342" cy="795342"/>
          </a:xfrm>
          <a:prstGeom prst="rect">
            <a:avLst/>
          </a:prstGeom>
        </p:spPr>
      </p:pic>
      <p:pic>
        <p:nvPicPr>
          <p:cNvPr id="4" name="Рисунок 3" descr="Bankoboev.Ru_5131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14338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78579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Математические задачи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785818" cy="896797"/>
          </a:xfrm>
          <a:prstGeom prst="rect">
            <a:avLst/>
          </a:prstGeom>
        </p:spPr>
      </p:pic>
      <p:pic>
        <p:nvPicPr>
          <p:cNvPr id="6" name="Рисунок 5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785818" cy="896797"/>
          </a:xfrm>
          <a:prstGeom prst="rect">
            <a:avLst/>
          </a:prstGeom>
        </p:spPr>
      </p:pic>
      <p:pic>
        <p:nvPicPr>
          <p:cNvPr id="7" name="Рисунок 6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785818" cy="896797"/>
          </a:xfrm>
          <a:prstGeom prst="rect">
            <a:avLst/>
          </a:prstGeom>
        </p:spPr>
      </p:pic>
      <p:pic>
        <p:nvPicPr>
          <p:cNvPr id="8" name="Рисунок 7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285860"/>
            <a:ext cx="785818" cy="896797"/>
          </a:xfrm>
          <a:prstGeom prst="rect">
            <a:avLst/>
          </a:prstGeom>
        </p:spPr>
      </p:pic>
      <p:pic>
        <p:nvPicPr>
          <p:cNvPr id="9" name="Рисунок 8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785818" cy="896797"/>
          </a:xfrm>
          <a:prstGeom prst="rect">
            <a:avLst/>
          </a:prstGeom>
        </p:spPr>
      </p:pic>
      <p:pic>
        <p:nvPicPr>
          <p:cNvPr id="10" name="Рисунок 9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785818" cy="896797"/>
          </a:xfrm>
          <a:prstGeom prst="rect">
            <a:avLst/>
          </a:prstGeom>
        </p:spPr>
      </p:pic>
      <p:pic>
        <p:nvPicPr>
          <p:cNvPr id="11" name="Рисунок 10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285860"/>
            <a:ext cx="785818" cy="896797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2285992"/>
            <a:ext cx="857256" cy="1028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5074" y="135729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7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42886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29066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7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929066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+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929066"/>
            <a:ext cx="21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1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929066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=8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71488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ka-s-gusyat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3744714" cy="232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85749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6-3=3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47528f80d635699f16030058fab60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444" y="0"/>
            <a:ext cx="4443556" cy="295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78605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5+2=8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928934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514351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10-8=2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85723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FF0000"/>
                </a:solidFill>
              </a:rPr>
              <a:t>Физминутка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99px_ru_animacii_31591_ljagushka_zadaet_ton_i_za_nej_tancuut_det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3116"/>
            <a:ext cx="729872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Cutter_malyishariki-razm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1071546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444999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714380" cy="815270"/>
          </a:xfrm>
          <a:prstGeom prst="rect">
            <a:avLst/>
          </a:prstGeom>
        </p:spPr>
      </p:pic>
      <p:pic>
        <p:nvPicPr>
          <p:cNvPr id="4" name="Рисунок 3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890" y="2442722"/>
            <a:ext cx="714380" cy="815270"/>
          </a:xfrm>
          <a:prstGeom prst="rect">
            <a:avLst/>
          </a:prstGeom>
        </p:spPr>
      </p:pic>
      <p:pic>
        <p:nvPicPr>
          <p:cNvPr id="5" name="Рисунок 4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428868"/>
            <a:ext cx="714380" cy="815270"/>
          </a:xfrm>
          <a:prstGeom prst="rect">
            <a:avLst/>
          </a:prstGeom>
        </p:spPr>
      </p:pic>
      <p:pic>
        <p:nvPicPr>
          <p:cNvPr id="6" name="Рисунок 5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428868"/>
            <a:ext cx="714380" cy="815270"/>
          </a:xfrm>
          <a:prstGeom prst="rect">
            <a:avLst/>
          </a:prstGeom>
        </p:spPr>
      </p:pic>
      <p:pic>
        <p:nvPicPr>
          <p:cNvPr id="7" name="Рисунок 6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428868"/>
            <a:ext cx="714380" cy="81527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428868"/>
            <a:ext cx="761999" cy="914398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428868"/>
            <a:ext cx="761999" cy="914398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428868"/>
            <a:ext cx="761999" cy="914398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428868"/>
            <a:ext cx="761999" cy="914398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3500438"/>
            <a:ext cx="761999" cy="914398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500438"/>
            <a:ext cx="761999" cy="914398"/>
          </a:xfrm>
          <a:prstGeom prst="rect">
            <a:avLst/>
          </a:prstGeom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00438"/>
            <a:ext cx="761999" cy="914398"/>
          </a:xfrm>
          <a:prstGeom prst="rect">
            <a:avLst/>
          </a:prstGeo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00438"/>
            <a:ext cx="761999" cy="914398"/>
          </a:xfrm>
          <a:prstGeom prst="rect">
            <a:avLst/>
          </a:prstGeom>
        </p:spPr>
      </p:pic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500438"/>
            <a:ext cx="761999" cy="914398"/>
          </a:xfrm>
          <a:prstGeom prst="rect">
            <a:avLst/>
          </a:prstGeom>
        </p:spPr>
      </p:pic>
      <p:pic>
        <p:nvPicPr>
          <p:cNvPr id="17" name="Рисунок 1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00438"/>
            <a:ext cx="761999" cy="914398"/>
          </a:xfrm>
          <a:prstGeom prst="rect">
            <a:avLst/>
          </a:prstGeom>
        </p:spPr>
      </p:pic>
      <p:pic>
        <p:nvPicPr>
          <p:cNvPr id="18" name="Рисунок 17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714380" cy="815270"/>
          </a:xfrm>
          <a:prstGeom prst="rect">
            <a:avLst/>
          </a:prstGeom>
        </p:spPr>
      </p:pic>
      <p:pic>
        <p:nvPicPr>
          <p:cNvPr id="19" name="Рисунок 18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714380" cy="815270"/>
          </a:xfrm>
          <a:prstGeom prst="rect">
            <a:avLst/>
          </a:prstGeom>
        </p:spPr>
      </p:pic>
      <p:pic>
        <p:nvPicPr>
          <p:cNvPr id="20" name="Рисунок 19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500438"/>
            <a:ext cx="714380" cy="815270"/>
          </a:xfrm>
          <a:prstGeom prst="rect">
            <a:avLst/>
          </a:prstGeom>
        </p:spPr>
      </p:pic>
      <p:pic>
        <p:nvPicPr>
          <p:cNvPr id="21" name="Рисунок 20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714380" cy="815270"/>
          </a:xfrm>
          <a:prstGeom prst="rect">
            <a:avLst/>
          </a:prstGeom>
        </p:spPr>
      </p:pic>
      <p:pic>
        <p:nvPicPr>
          <p:cNvPr id="22" name="Рисунок 21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572008"/>
            <a:ext cx="714380" cy="815270"/>
          </a:xfrm>
          <a:prstGeom prst="rect">
            <a:avLst/>
          </a:prstGeom>
        </p:spPr>
      </p:pic>
      <p:pic>
        <p:nvPicPr>
          <p:cNvPr id="23" name="Рисунок 22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72008"/>
            <a:ext cx="714380" cy="815270"/>
          </a:xfrm>
          <a:prstGeom prst="rect">
            <a:avLst/>
          </a:prstGeom>
        </p:spPr>
      </p:pic>
      <p:pic>
        <p:nvPicPr>
          <p:cNvPr id="24" name="Рисунок 23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572008"/>
            <a:ext cx="714380" cy="815270"/>
          </a:xfrm>
          <a:prstGeom prst="rect">
            <a:avLst/>
          </a:prstGeom>
        </p:spPr>
      </p:pic>
      <p:pic>
        <p:nvPicPr>
          <p:cNvPr id="25" name="Рисунок 2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500570"/>
            <a:ext cx="761999" cy="914398"/>
          </a:xfrm>
          <a:prstGeom prst="rect">
            <a:avLst/>
          </a:prstGeom>
        </p:spPr>
      </p:pic>
      <p:pic>
        <p:nvPicPr>
          <p:cNvPr id="26" name="Рисунок 2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500570"/>
            <a:ext cx="761999" cy="914398"/>
          </a:xfrm>
          <a:prstGeom prst="rect">
            <a:avLst/>
          </a:prstGeom>
        </p:spPr>
      </p:pic>
      <p:pic>
        <p:nvPicPr>
          <p:cNvPr id="27" name="Рисунок 2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500570"/>
            <a:ext cx="761999" cy="914398"/>
          </a:xfrm>
          <a:prstGeom prst="rect">
            <a:avLst/>
          </a:prstGeom>
        </p:spPr>
      </p:pic>
      <p:pic>
        <p:nvPicPr>
          <p:cNvPr id="28" name="Рисунок 2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00570"/>
            <a:ext cx="761999" cy="914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43372" y="2357430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ru-RU" sz="6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86116" y="342900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&lt;</a:t>
            </a:r>
            <a:endParaRPr lang="ru-RU" sz="6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86182" y="4500570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314</TotalTime>
  <Words>20</Words>
  <PresentationFormat>Экран (4:3)</PresentationFormat>
  <Paragraphs>16</Paragraphs>
  <Slides>12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ПЕДАГОГИЧЕСКОЕ МЕРОПРИЯТИЕ «ПУТЕШЕСТВИЕ В ЛЕС ЧУДЕС»   Субботина О.В.,  МБДОУ д/с № 40 «Сороконожка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RePack by Diakov</cp:lastModifiedBy>
  <cp:revision>31</cp:revision>
  <dcterms:created xsi:type="dcterms:W3CDTF">2022-03-16T06:06:12Z</dcterms:created>
  <dcterms:modified xsi:type="dcterms:W3CDTF">2022-03-21T00:49:18Z</dcterms:modified>
</cp:coreProperties>
</file>