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9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1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3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7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226B-7935-471E-BEA6-7CC5F3BAA983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1D62-7ED5-40A2-A862-A3AD89866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Скриншот 17-03-2022 1656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Скриншот 17-03-2022 170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5"/>
            <a:ext cx="9144000" cy="68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Татьяна\Desktop\1639339348_45-papik-pro-p-fermer-klipart-5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96" y="272058"/>
            <a:ext cx="115285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Татьяна\Desktop\horse-drawn-cart-vector-id971029066-1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74" y="-1308931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C:\Users\Татьяна\Desktop\Скриншот_16-03-2022_23072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1" y="2196306"/>
            <a:ext cx="913086" cy="11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C:\Users\Татьяна\Desktop\Скриншот_16-03-2022_23072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0" y="1772816"/>
            <a:ext cx="913086" cy="11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C:\Users\Татьяна\Desktop\Скриншот_16-03-2022_23072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56" y="2732923"/>
            <a:ext cx="913086" cy="11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:\Users\Татьяна\Desktop\Скриншот_16-03-2022_230112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67" y="2534318"/>
            <a:ext cx="7048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Татьяна\Desktop\Скриншот_16-03-2022_230112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89" y="1770524"/>
            <a:ext cx="7048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:\Users\Татьяна\Desktop\Скриншот_16-03-2022_230112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39" y="3372689"/>
            <a:ext cx="7048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Татьяна\Desktop\Картинки для презентации\Скриншот_17-03-2022_161510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5141">
            <a:off x="6935409" y="1827392"/>
            <a:ext cx="597285" cy="10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Татьяна\Desktop\Картинки для презентации\Скриншот_17-03-2022_161510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5141">
            <a:off x="7682026" y="2267323"/>
            <a:ext cx="597285" cy="10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Татьяна\Desktop\Картинки для презентации\Скриншот_17-03-2022_161510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5141">
            <a:off x="8359101" y="2537436"/>
            <a:ext cx="597285" cy="10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Деревянный ящик | Hello Neighbor вики | Fand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21" y="5367946"/>
            <a:ext cx="2018844" cy="1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50256" y="0"/>
            <a:ext cx="670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Помоги мне собрать урожай.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помидор и огурцов я приготовил ящик.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свеклы, лука и моркови я приготовил мешок.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баклажан, перца и капусты я подготовил тележку. 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" name="Picture 6" descr="C:\Users\Татьяна\Desktop\Картинки для презентации\Скриншот_17-03-2022_162659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89" y="5603052"/>
            <a:ext cx="517068" cy="6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атьяна\Desktop\Картинки для презентации\Скриншот_17-03-2022_162659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7582"/>
            <a:ext cx="517068" cy="6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атьяна\Desktop\Картинки для презентации\Скриншот_17-03-2022_162659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52146"/>
            <a:ext cx="517068" cy="6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esktop\Картинки для презентации\Скриншот_17-03-2022_162659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05313"/>
            <a:ext cx="517068" cy="6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Татьяна\Desktop\Скриншот_17-03-2022_162251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503">
            <a:off x="6059434" y="2100376"/>
            <a:ext cx="386977" cy="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Татьяна\Desktop\Скриншот_17-03-2022_162251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503">
            <a:off x="4553312" y="5403643"/>
            <a:ext cx="386977" cy="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Татьяна\Desktop\Скриншот_17-03-2022_162251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503">
            <a:off x="6939306" y="2633108"/>
            <a:ext cx="386977" cy="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Татьяна\Desktop\Скриншот_17-03-2022_162251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503">
            <a:off x="7888435" y="3206464"/>
            <a:ext cx="386977" cy="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Татьяна\Desktop\images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8760"/>
            <a:ext cx="923424" cy="9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Татьяна\Desktop\Картинки для презентации\Скриншот_16-03-2022_230726-removebg-preview-removebg-previe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64" y="861772"/>
            <a:ext cx="587325" cy="7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Татьяна\Desktop\Картинки для презентации\Скриншот_16-03-2022_230112-removebg-preview-removebg-preview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94" y="758084"/>
            <a:ext cx="445604" cy="9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Татьяна\Desktop\Картинки для презентации\Скриншот_16-03-2022_221422-removebg-preview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55" y="758482"/>
            <a:ext cx="646336" cy="6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:\Users\Татьяна\Desktop\Скриншот_17-03-2022_162508-removebg-previe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755">
            <a:off x="3424421" y="936439"/>
            <a:ext cx="623145" cy="6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Татьяна\Desktop\Скриншот_17-03-2022_164346-removebg-previ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885">
            <a:off x="4032004" y="935159"/>
            <a:ext cx="503278" cy="6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Скриншот_17-03-2022_162508-removebg-previe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661">
            <a:off x="1892328" y="2512548"/>
            <a:ext cx="623145" cy="6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Татьяна\Desktop\Скриншот_17-03-2022_162508-removebg-previe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661">
            <a:off x="1428038" y="3209572"/>
            <a:ext cx="623145" cy="6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Татьяна\Desktop\Скриншот_17-03-2022_162508-removebg-previe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661">
            <a:off x="944225" y="3982971"/>
            <a:ext cx="623145" cy="6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:\Users\Татьяна\Desktop\Скриншот_16-03-2022_224552-removebg-preview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47" y="1015625"/>
            <a:ext cx="727907" cy="5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Татьяна\Desktop\Скриншот_16-03-2022_224552-removebg-preview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96" y="1860745"/>
            <a:ext cx="889268" cy="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Татьяна\Desktop\Скриншот_17-03-2022_164346-removebg-previ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885">
            <a:off x="4999415" y="2408804"/>
            <a:ext cx="503278" cy="6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Татьяна\Desktop\Скриншот_17-03-2022_164346-removebg-previ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885">
            <a:off x="5760521" y="3104935"/>
            <a:ext cx="503278" cy="6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Татьяна\Desktop\Скриншот_17-03-2022_164346-removebg-previ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7885">
            <a:off x="6578055" y="4004525"/>
            <a:ext cx="503278" cy="6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Татьяна\Desktop\Скриншот_16-03-2022_224552-removebg-preview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77" y="1797099"/>
            <a:ext cx="801599" cy="5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4971E-6 L 0.05504 0.4196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0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8776E-6 L 0.06615 0.28337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4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7992E-6 L 0.07414 0.1487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7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8068E-6 L -0.19688 0.4825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876E-6 L -0.28003 0.40921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20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566E-8 L -0.40746 0.3257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16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6276E-7 L 0.74948 -0.128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65" y="-6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109E-6 L 0.81215 -0.20101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8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431E-7 L 0.87292 -0.2792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13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9468E-7 L 0.43611 -0.14782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7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3033E-6 L 0.39323 -0.25908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2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7 L 0.35122 -0.39185 " pathEditMode="relative" rAng="0" ptsTypes="AA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691E-7 L 0.11041 -0.12353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6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0985E-6 L 0.02882 -0.17696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8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33287E-7 L -0.04532 -0.20587 " pathEditMode="relative" rAng="0" ptsTypes="AA">
                                      <p:cBhvr>
                                        <p:cTn id="6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10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0185E-6 L 0.15747 -0.22068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1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104 L 0.24132 -0.31158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15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2082 L 0.3 -0.46634 " pathEditMode="relative" rAng="0" ptsTypes="AA">
                                      <p:cBhvr>
                                        <p:cTn id="7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0042E-7 L -0.11354 -0.195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9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3116E-6 L -0.16528 -0.2755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13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1374E-6 L -0.24688 -0.44876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28476E-6 L -0.3967 -0.11057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55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70345E-6 L -0.38646 -0.11866 " pathEditMode="relative" rAng="0" ptsTypes="AA">
                                      <p:cBhvr>
                                        <p:cTn id="9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5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Скриншот 17-03-2022 194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050"/>
            <a:ext cx="9132887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атьяна\Desktop\На экзамен\Картинки для презентации\Скриншот_16-03-2022_225233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1577402" cy="15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Татьяна\Desktop\images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0" y="5517232"/>
            <a:ext cx="1243092" cy="1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Скриншот_17-03-2022_194959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8206"/>
            <a:ext cx="942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тьяна\Desktop\На экзамен\images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1262"/>
            <a:ext cx="813246" cy="10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Татьяна\Desktop\Скриншот_17-03-2022_193231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66" y="767200"/>
            <a:ext cx="67019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Татьяна\Desktop\Скриншот_17-03-2022_192522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90216"/>
            <a:ext cx="688641" cy="6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Татьяна\Desktop\depositphotos_103209986-stock-photo-funny-butterfly-cartoon-character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66406"/>
            <a:ext cx="504056" cy="5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6984"/>
            <a:ext cx="53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Давай разберемся, что здесь перепуталось и поставим все на место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5937 0.3298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2483 -0.5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72083 -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3218 L -0.05851 0.5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48212 -0.620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40556 0.0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30</cp:revision>
  <dcterms:created xsi:type="dcterms:W3CDTF">2022-03-16T18:20:04Z</dcterms:created>
  <dcterms:modified xsi:type="dcterms:W3CDTF">2022-03-17T16:59:37Z</dcterms:modified>
</cp:coreProperties>
</file>