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9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1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0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1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2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1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6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0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6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7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0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E8D9-305B-48DF-8D74-85B35008788C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4EED-CF99-4236-BF0E-9AC36EE6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Павро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594360"/>
            <a:ext cx="10515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№126»</a:t>
            </a:r>
          </a:p>
          <a:p>
            <a:pPr algn="ctr"/>
            <a:endParaRPr lang="ru-RU" dirty="0"/>
          </a:p>
          <a:p>
            <a:pPr algn="ctr"/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200" dirty="0" smtClean="0">
                <a:latin typeface="+mj-lt"/>
              </a:rPr>
              <a:t>Мастер-класс </a:t>
            </a:r>
            <a:r>
              <a:rPr lang="ru-RU" sz="3200" dirty="0">
                <a:latin typeface="+mj-lt"/>
              </a:rPr>
              <a:t>для педагогов</a:t>
            </a:r>
          </a:p>
          <a:p>
            <a:pPr algn="ctr"/>
            <a:r>
              <a:rPr lang="ru-RU" sz="3200" b="1" dirty="0">
                <a:latin typeface="+mj-lt"/>
              </a:rPr>
              <a:t>«Применение </a:t>
            </a:r>
            <a:r>
              <a:rPr lang="ru-RU" sz="3200" b="1" dirty="0" err="1">
                <a:latin typeface="+mj-lt"/>
              </a:rPr>
              <a:t>здоровьесберегающих</a:t>
            </a:r>
            <a:r>
              <a:rPr lang="ru-RU" sz="3200" b="1" dirty="0">
                <a:latin typeface="+mj-lt"/>
              </a:rPr>
              <a:t> технологий в работе с детьми дошкольного возраста</a:t>
            </a:r>
            <a:r>
              <a:rPr lang="ru-RU" sz="3200" b="1" dirty="0" smtClean="0">
                <a:latin typeface="+mj-lt"/>
              </a:rPr>
              <a:t>».</a:t>
            </a:r>
          </a:p>
          <a:p>
            <a:pPr algn="ctr"/>
            <a:endParaRPr lang="ru-RU" sz="3200" b="1" dirty="0">
              <a:latin typeface="+mj-lt"/>
            </a:endParaRPr>
          </a:p>
          <a:p>
            <a:pPr algn="ctr"/>
            <a:endParaRPr lang="ru-RU" sz="3200" b="1" dirty="0">
              <a:latin typeface="+mj-lt"/>
            </a:endParaRPr>
          </a:p>
          <a:p>
            <a:pPr algn="r"/>
            <a:r>
              <a:rPr lang="ru-RU" dirty="0" err="1"/>
              <a:t>Буланкина</a:t>
            </a:r>
            <a:r>
              <a:rPr lang="ru-RU" dirty="0"/>
              <a:t> Наталья Вячеславовна,</a:t>
            </a:r>
          </a:p>
          <a:p>
            <a:pPr algn="r"/>
            <a:r>
              <a:rPr lang="ru-RU" dirty="0"/>
              <a:t>воспитатель высшей квалификационной </a:t>
            </a:r>
            <a:r>
              <a:rPr lang="ru-RU" dirty="0" smtClean="0"/>
              <a:t>категории</a:t>
            </a:r>
          </a:p>
          <a:p>
            <a:pPr algn="r"/>
            <a:endParaRPr lang="ru-RU" dirty="0"/>
          </a:p>
          <a:p>
            <a:pPr algn="ctr"/>
            <a:r>
              <a:rPr lang="ru-RU" b="1" dirty="0" smtClean="0"/>
              <a:t>Рязань, 2021</a:t>
            </a:r>
            <a:endParaRPr lang="ru-RU" b="1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5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ставка программы _О самом главном_ [HD 720p] (Россия 1, 01.09.2014-н.в.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84075" cy="69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0523" y="2033752"/>
            <a:ext cx="107520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+mj-lt"/>
              </a:rPr>
              <a:t>Будьте </a:t>
            </a:r>
            <a:r>
              <a:rPr lang="ru-RU" sz="5400" b="1" dirty="0">
                <a:latin typeface="+mj-lt"/>
              </a:rPr>
              <a:t>всегда здоровы! </a:t>
            </a:r>
            <a:endParaRPr lang="ru-RU" sz="5400" b="1" dirty="0" smtClean="0">
              <a:latin typeface="+mj-lt"/>
            </a:endParaRPr>
          </a:p>
          <a:p>
            <a:pPr algn="ctr"/>
            <a:r>
              <a:rPr lang="ru-RU" sz="5400" b="1" dirty="0" smtClean="0">
                <a:latin typeface="+mj-lt"/>
              </a:rPr>
              <a:t>Всё </a:t>
            </a:r>
            <a:r>
              <a:rPr lang="ru-RU" sz="5400" b="1" dirty="0">
                <a:latin typeface="+mj-lt"/>
              </a:rPr>
              <a:t>в ваших руках</a:t>
            </a:r>
            <a:r>
              <a:rPr lang="ru-RU" sz="5400" b="1" dirty="0" smtClean="0">
                <a:latin typeface="+mj-lt"/>
              </a:rPr>
              <a:t>!</a:t>
            </a:r>
          </a:p>
          <a:p>
            <a:pPr algn="ctr"/>
            <a:r>
              <a:rPr lang="ru-RU" sz="5400" b="1" dirty="0" smtClean="0">
                <a:latin typeface="+mj-lt"/>
              </a:rPr>
              <a:t>Спасибо за внимание!</a:t>
            </a:r>
            <a:endParaRPr lang="ru-RU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614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ставка программы _О самом главном_ [HD 720p] (Россия 1, 01.09.2014-н.в.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2560" y="929640"/>
            <a:ext cx="101041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Сегодня в программе</a:t>
            </a:r>
            <a:r>
              <a:rPr lang="ru-RU" sz="3600" b="1" dirty="0" smtClean="0">
                <a:latin typeface="+mj-lt"/>
              </a:rPr>
              <a:t>:</a:t>
            </a:r>
            <a:endParaRPr lang="ru-RU" sz="3600" b="1" dirty="0">
              <a:latin typeface="+mj-lt"/>
            </a:endParaRPr>
          </a:p>
          <a:p>
            <a:endParaRPr lang="ru-RU" sz="3600" b="1" dirty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 smtClean="0"/>
              <a:t>Главная </a:t>
            </a:r>
            <a:r>
              <a:rPr lang="ru-RU" sz="3200" dirty="0"/>
              <a:t>ценность человека и </a:t>
            </a:r>
            <a:r>
              <a:rPr lang="ru-RU" sz="3200" dirty="0" err="1"/>
              <a:t>здоровьесберегающие</a:t>
            </a:r>
            <a:r>
              <a:rPr lang="ru-RU" sz="3200" dirty="0"/>
              <a:t> технологии.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 smtClean="0"/>
              <a:t>Игровой </a:t>
            </a:r>
            <a:r>
              <a:rPr lang="ru-RU" sz="3200" dirty="0"/>
              <a:t>массаж как нетрадиционный метод оздоровления.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 smtClean="0"/>
              <a:t>Как </a:t>
            </a:r>
            <a:r>
              <a:rPr lang="ru-RU" sz="3200" dirty="0"/>
              <a:t>влияют на стимуляцию речевых зон Су-</a:t>
            </a:r>
            <a:r>
              <a:rPr lang="ru-RU" sz="3200" dirty="0" err="1"/>
              <a:t>джок</a:t>
            </a:r>
            <a:r>
              <a:rPr lang="ru-RU" sz="3200" dirty="0"/>
              <a:t> терапия и элементы точечного массажа?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 smtClean="0"/>
              <a:t>«</a:t>
            </a:r>
            <a:r>
              <a:rPr lang="ru-RU" sz="3200" dirty="0"/>
              <a:t>Дышите полной грудью».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 smtClean="0"/>
              <a:t>«</a:t>
            </a:r>
            <a:r>
              <a:rPr lang="ru-RU" sz="3200" dirty="0"/>
              <a:t>Научитесь расслабляться».</a:t>
            </a:r>
          </a:p>
        </p:txBody>
      </p:sp>
    </p:spTree>
    <p:extLst>
      <p:ext uri="{BB962C8B-B14F-4D97-AF65-F5344CB8AC3E}">
        <p14:creationId xmlns:p14="http://schemas.microsoft.com/office/powerpoint/2010/main" val="266076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" y="0"/>
            <a:ext cx="12405360" cy="6949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4440" y="2042160"/>
            <a:ext cx="9281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Рубрика</a:t>
            </a:r>
          </a:p>
          <a:p>
            <a:pPr algn="ctr"/>
            <a:r>
              <a:rPr lang="ru-RU" sz="5400" b="1" dirty="0" smtClean="0"/>
              <a:t> «Про здоровье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87579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9680" y="518160"/>
            <a:ext cx="94183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Упражнение “Воздушный </a:t>
            </a:r>
            <a:r>
              <a:rPr lang="ru-RU" sz="4400" b="1" dirty="0" smtClean="0"/>
              <a:t>шар”</a:t>
            </a:r>
          </a:p>
          <a:p>
            <a:pPr algn="ctr"/>
            <a:endParaRPr lang="ru-RU" sz="4400" b="1" dirty="0"/>
          </a:p>
          <a:p>
            <a:pPr algn="ctr"/>
            <a:endParaRPr lang="ru-RU" sz="4400" b="1" dirty="0" smtClean="0"/>
          </a:p>
          <a:p>
            <a:pPr algn="ctr"/>
            <a:endParaRPr lang="ru-RU" sz="4400" b="1" dirty="0"/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 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080" y="1809750"/>
            <a:ext cx="5665470" cy="42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8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2560" y="2042160"/>
            <a:ext cx="9037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Рубрика</a:t>
            </a:r>
          </a:p>
          <a:p>
            <a:pPr algn="ctr"/>
            <a:r>
              <a:rPr lang="ru-RU" sz="5400" b="1" dirty="0"/>
              <a:t>	</a:t>
            </a:r>
            <a:r>
              <a:rPr lang="ru-RU" sz="5400" b="1" dirty="0" smtClean="0"/>
              <a:t>«Игровой массаж»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1109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7720" y="304800"/>
            <a:ext cx="10241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Рубрика</a:t>
            </a:r>
          </a:p>
          <a:p>
            <a:pPr algn="ctr"/>
            <a:r>
              <a:rPr lang="ru-RU" sz="5400" b="1" dirty="0" smtClean="0"/>
              <a:t>«Су-</a:t>
            </a:r>
            <a:r>
              <a:rPr lang="ru-RU" sz="5400" b="1" dirty="0" err="1" smtClean="0"/>
              <a:t>Джок</a:t>
            </a:r>
            <a:r>
              <a:rPr lang="ru-RU" sz="5400" b="1" dirty="0" smtClean="0"/>
              <a:t> терапия»</a:t>
            </a:r>
          </a:p>
          <a:p>
            <a:pPr algn="ctr"/>
            <a:endParaRPr lang="ru-RU" sz="5400" b="1" dirty="0"/>
          </a:p>
          <a:p>
            <a:pPr algn="ctr"/>
            <a:endParaRPr lang="ru-RU" sz="5400" b="1" dirty="0" smtClean="0"/>
          </a:p>
          <a:p>
            <a:pPr algn="ctr"/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533686"/>
            <a:ext cx="4876800" cy="3651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560" y="2533686"/>
            <a:ext cx="5227320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0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0166" y="204952"/>
            <a:ext cx="103779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Рубрика</a:t>
            </a:r>
          </a:p>
          <a:p>
            <a:pPr algn="ctr"/>
            <a:r>
              <a:rPr lang="ru-RU" sz="5400" b="1" dirty="0"/>
              <a:t>	«Дышите полной грудью</a:t>
            </a:r>
            <a:r>
              <a:rPr lang="ru-RU" sz="5400" b="1" dirty="0" smtClean="0"/>
              <a:t>»</a:t>
            </a:r>
          </a:p>
          <a:p>
            <a:pPr algn="ctr"/>
            <a:endParaRPr lang="ru-RU" sz="5400" b="1" dirty="0"/>
          </a:p>
          <a:p>
            <a:pPr algn="ctr"/>
            <a:endParaRPr lang="ru-RU" sz="5400" b="1" dirty="0" smtClean="0"/>
          </a:p>
          <a:p>
            <a:pPr algn="ctr"/>
            <a:endParaRPr lang="ru-RU" sz="5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38" y="1961556"/>
            <a:ext cx="8351783" cy="47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2960" y="746760"/>
            <a:ext cx="10469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Рубрика</a:t>
            </a:r>
          </a:p>
          <a:p>
            <a:pPr algn="ctr"/>
            <a:r>
              <a:rPr lang="ru-RU" sz="5400" b="1" dirty="0"/>
              <a:t>	«Научитесь расслабляться»</a:t>
            </a:r>
          </a:p>
        </p:txBody>
      </p:sp>
    </p:spTree>
    <p:extLst>
      <p:ext uri="{BB962C8B-B14F-4D97-AF65-F5344CB8AC3E}">
        <p14:creationId xmlns:p14="http://schemas.microsoft.com/office/powerpoint/2010/main" val="81549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109</Words>
  <Application>Microsoft Office PowerPoint</Application>
  <PresentationFormat>Широкоэкранный</PresentationFormat>
  <Paragraphs>44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Павро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natasha_lenovo0512@outlook.com</cp:lastModifiedBy>
  <cp:revision>10</cp:revision>
  <dcterms:created xsi:type="dcterms:W3CDTF">2021-01-23T13:41:36Z</dcterms:created>
  <dcterms:modified xsi:type="dcterms:W3CDTF">2021-01-24T10:22:16Z</dcterms:modified>
</cp:coreProperties>
</file>