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75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16 г.Туймазы муниципального района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Туймазинский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конкурс «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Калейдоскоп пособий»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6872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ПОСОБИЕ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Ширма-трансформер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90390"/>
            <a:ext cx="631844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воспитатель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Шарафиева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А.М..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Имеющаяся категория: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высшая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работы: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21год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9.userapi.com/impf/E4gpBCIale-1Xlx1AxsXpfhQUdt8OvocWNWk-Q/P0RKM5mUGJE.jpg?size=1280x960&amp;quality=95&amp;sign=0cda624c8c02aa8c08de22cdd591a23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115616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0.userapi.com/impf/UMLcNhrvdWfDG7GmAhvHI_k6l0gjtHfTOcQmYQ/xcVFavMLf0o.jpg?size=1280x960&amp;quality=95&amp;sign=abc08841d25ff21133b4a4b926dcc0a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6.userapi.com/impf/P_JV3HDYDt0etk19xLhIDFLPruCGhps5PQFS7w/hbPWa2HO8Ww.jpg?size=1280x960&amp;quality=95&amp;sign=cfb3fbb9487d5ff249130f611877400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2691680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72.userapi.com/impf/886xSk1OkB51NBcSuQ5SFA7lG6YQQFUeW4MEOg/uSkEub4LFX0.jpg?size=1280x960&amp;quality=95&amp;sign=997267a367e0c4670dda02780013f6e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2115616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9-52.userapi.com/impf/bKOtVBveRQWCpub98RILPjF2_QSwN1KZhVxz8A/lIoWl3l1VgA.jpg?size=1280x960&amp;quality=95&amp;sign=8f3df7d877cce1de2c5a39e5159f198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4.userapi.com/impf/zC2bNgIZ2oMfcl-mNypvIYLb-HXhMqnKu7jkog/vgdgiJRYgk8.jpg?size=1280x960&amp;quality=95&amp;sign=14ec6ae034f930050eb4e5c27eb9c4f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459432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un9-69.userapi.com/impf/PXvHLsRl5Oq-yj2Ko5ujVpPb5FFou3kq5aRXoQ/9Bb0BM6JdbM.jpg?size=1280x960&amp;quality=95&amp;sign=15d4eb700cf449705fed8e21da44e6d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2475656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6.userapi.com/impf/ng89gtBXPYvWvNPTUWw0scxF8D2ByHsUHPtvng/qKXNgwMXjrs.jpg?size=1280x960&amp;quality=95&amp;sign=13b7659ce846e17512a7e2f1c423cda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0.userapi.com/impf/ECsBdZHkJN0XnT4qDT9kX7_RhUJE-qyv2092Tg/TY89xuzRVW0.jpg?size=1280x960&amp;quality=95&amp;sign=b1c0dc35e1ca83032cec4be7202c9c9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899592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5.userapi.com/impf/vfoLIvQRmI1Ia6nEgzkm8S8RNVT8dmWPldzqEw/FReDS_kHt34.jpg?size=1280x960&amp;quality=95&amp;sign=38ef08432b3fe1a622e17a569e43e25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630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ширмы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Богатая фантазия,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Идей и заданий - Разнообразие!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Команду друзей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игры соберет!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люч.jpg"/>
          <p:cNvPicPr>
            <a:picLocks noChangeAspect="1"/>
          </p:cNvPicPr>
          <p:nvPr/>
        </p:nvPicPr>
        <p:blipFill>
          <a:blip r:embed="rId2" cstate="print"/>
          <a:srcRect b="107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3.infourok.ru/uploads/ex/11ac/00051abb-62d2ed0a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16.userapi.com/impf/FX_Sk-dl7jQuGnn7SOZEUKWBlOEvUM3yvQlbnA/ZcinmMDvTYU.jpg?size=807x1080&amp;quality=96&amp;sign=29be2571e554b40bcd66f0c776b3d5c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4.userapi.com/impf/IkdNE0wWme6QMXR41RINJT7jAQb4KdWIlrc0OA/ECwh6XLelIA.jpg?size=810x1080&amp;quality=96&amp;sign=f8b82c8d16590e95bb2ebbb9706ad91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68.userapi.com/impf/4wZo2YNg4yHgxV-Avs9gWd_sCb7MyF5LY9Lsdg/VzXElzKB0AA.jpg?size=810x1080&amp;quality=96&amp;sign=38db9daa1509e92bb052b8d25320044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1028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2.userapi.com/impf/FWcdkYE-RPUuErB6gKP5BlwVp4q9IpEsdVcvBw/EKmxOrJp0QI.jpg?size=1280x960&amp;quality=95&amp;sign=e326610beb0a8ad7371a9c934beb7c6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1107504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34.userapi.com/impf/eb6wXQHEbqi7nfq1c_eIJ0itiB_pAiUJ_DvHWw/_gS2dorpSec.jpg?size=1280x960&amp;quality=95&amp;sign=af0ea714caa04a8b24cae2eb884959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6.userapi.com/impf/psmad-2vZNfuQGG9hk2rawvtVZ9p8Ly3REHAsQ/Gh-ye0kSo7E.jpg?size=1280x960&amp;quality=95&amp;sign=dc5d6dbe46e14d54bf4766ae89720ad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41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</dc:creator>
  <cp:lastModifiedBy>Шарафиева</cp:lastModifiedBy>
  <cp:revision>9</cp:revision>
  <dcterms:created xsi:type="dcterms:W3CDTF">2022-03-27T13:57:40Z</dcterms:created>
  <dcterms:modified xsi:type="dcterms:W3CDTF">2022-03-28T18:35:15Z</dcterms:modified>
</cp:coreProperties>
</file>