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2" r:id="rId2"/>
    <p:sldId id="274" r:id="rId3"/>
    <p:sldId id="282" r:id="rId4"/>
    <p:sldId id="273" r:id="rId5"/>
    <p:sldId id="281" r:id="rId6"/>
    <p:sldId id="275" r:id="rId7"/>
    <p:sldId id="276" r:id="rId8"/>
    <p:sldId id="291" r:id="rId9"/>
    <p:sldId id="286" r:id="rId10"/>
    <p:sldId id="277" r:id="rId11"/>
    <p:sldId id="278" r:id="rId12"/>
    <p:sldId id="279" r:id="rId13"/>
    <p:sldId id="284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96" d="100"/>
          <a:sy n="9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49E0C-02DB-470F-9707-607F476F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C6F4F0-4B16-495E-8D8D-53C524F48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956A1-E7DE-4D47-ABD4-4D7488D3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52252-950E-4F17-8642-F9C681F2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8CE40-D545-4C63-A7D4-992C475C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3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1AD7D-6985-4D48-92DF-6A258E33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1AA8C-6BC6-44D4-B24E-D8C3C348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79A03-B831-44B9-AD2F-039B9ABE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3D5B5-4452-434A-BC99-83AC005D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5BBB9-BB8B-44B0-AE38-ED03AE27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4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312A8E-3E43-47EF-ACE4-1EC87AD4E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40207-566D-4D9C-89F0-C48802639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C4F4D-FD20-40B7-ABD2-8DBEE5CE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DAAF6-E202-4ADC-8784-0F8BFFB1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416AC-BA9B-4000-B0E2-BA438037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6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D3051-04FB-44B9-9281-7EB30507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EA6F-71A9-475B-B7E2-0262F59A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42CA5-C075-46E5-8519-6B454807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4EC9D-AB4A-4082-BB97-E7259C83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4288C-2733-41CB-8431-DECF32B9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1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88506-1BD6-4571-81C7-DA75461B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A7C1A-2A7C-4483-AF05-564854E5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5147C-80BF-49B6-8F3A-0924145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D7CA6-4D21-4C09-A0DB-3BA9E858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6889A-CB3B-42E9-BEEE-97E5107A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2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7E2CE-8D7B-4F0E-8F87-628DB196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16037-0171-4FB6-A954-99A987974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BA795B-A959-400A-89C5-EF0FB6AC5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2D510-B205-4427-9304-A093099E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5406A-DD8A-4A90-A778-A7DF20B9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04839-EE34-4567-928B-1CE69DD6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7F756-AF7E-4061-B39D-364B1D77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31691-39A9-4D35-AEEA-7F12AECAD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49D5F6-AF84-495A-B347-85EE196A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8511A8-4C9D-46DA-87D7-F712B1FF5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CB31B9-512A-43D1-B053-12417072E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2C605C-C7DF-4B5D-8412-2704F348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ADD35C-5A30-43F3-89D8-F0CF4285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C9DB72-4532-4BF1-9312-DA83616A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01A7-D336-4120-9226-4E49F193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144550-E058-4954-8E25-AF628D1A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D44773-3CB9-48EF-9364-214163D0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8D5D96-826C-4A7A-9428-CAFC001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A1F5D9-4DDB-4975-BAFA-1454471A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488D6-DB6C-45E0-B7B7-F2A60B79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9E1899-EE5F-4135-9186-81CA97E2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7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02B8B-7CE6-4DE1-82F6-E26410C4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6B6C7-1E24-45A1-8ECA-5B3ADA3D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5DED9C-B252-4E41-8F08-BE4CE50DE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569F73-AE05-4A24-BB16-2B5B99DB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7DC87C-8085-41F3-8DF9-0A26C9FD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50BF9A-0575-46FA-8F03-3D23A41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5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F25B1-B973-4AB4-A56B-29403F53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BDC447-1AD6-4B20-BDFC-CF4C4EDC4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D0386B-8547-410A-B03C-B73C070F7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9386E4-9504-49B8-9D71-D878E678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E63DB3-DE07-4615-B12D-6789913D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314288-8B6F-4314-B22F-839BD53D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8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83D38-30E0-45FD-8415-3C65CF98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895CE5-8A02-4A9A-866D-D09AA368D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86E8A-DF01-4462-9D16-4D03CCA72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DBD8-3E2A-416A-BF4B-2D8257489C1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8BDA2-72C5-461B-8F7D-D890EA6D6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910C9-271B-4537-A242-A79C34A9E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AD93-D645-4E2B-B75D-F3667AD90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796"/>
          </a:xfrm>
        </p:spPr>
        <p:txBody>
          <a:bodyPr/>
          <a:lstStyle/>
          <a:p>
            <a:r>
              <a:rPr lang="ru-RU" sz="2000" dirty="0"/>
              <a:t>                             ГБДОУ детский сад №45 Невского района Санкт-Петербурга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224" y="2584174"/>
            <a:ext cx="11442214" cy="3664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«Осень, осенние деревья»</a:t>
            </a:r>
          </a:p>
          <a:p>
            <a:endParaRPr lang="ru-RU" sz="5400" dirty="0"/>
          </a:p>
          <a:p>
            <a:pPr marL="0" indent="0">
              <a:buNone/>
            </a:pPr>
            <a:endParaRPr lang="ru-RU" sz="5400" dirty="0"/>
          </a:p>
          <a:p>
            <a:pPr marL="0" indent="0" algn="r">
              <a:buNone/>
            </a:pPr>
            <a:r>
              <a:rPr lang="ru-RU" sz="2200" dirty="0"/>
              <a:t>Воспитатель Андриенко Ольга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65687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026B94-F095-4B94-AE43-0401E794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874"/>
            <a:ext cx="4727050" cy="4727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590D8-BEC7-48D5-A989-898E7C745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59" y="868885"/>
            <a:ext cx="679994" cy="936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F0F549-8414-4FCB-BE16-F67BFD49E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512">
            <a:off x="619395" y="1685497"/>
            <a:ext cx="674671" cy="922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22FEF5-E412-4CFE-9E17-5E6C5C811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1083">
            <a:off x="307081" y="2497041"/>
            <a:ext cx="679994" cy="9363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9364A-58AA-4DDA-AFEC-662923757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06">
            <a:off x="4202485" y="1916522"/>
            <a:ext cx="679994" cy="936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666C6B-A8E2-4057-B635-F2636CB5C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56" y="949113"/>
            <a:ext cx="679994" cy="936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CD6F8-DE86-4BE9-A2B8-385079F1C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7004">
            <a:off x="553240" y="3438208"/>
            <a:ext cx="627694" cy="8642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66A932-864A-4A02-B156-41EF147FB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752">
            <a:off x="3316113" y="3154451"/>
            <a:ext cx="679994" cy="9363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F2EB2D-587F-4AAA-8E92-E959B70C1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329">
            <a:off x="4059665" y="2650282"/>
            <a:ext cx="679994" cy="9363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AC3499-785B-4A56-9977-590E2F519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894">
            <a:off x="3526564" y="1607262"/>
            <a:ext cx="679994" cy="9363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B9AC21-7566-4C0F-9343-059B8097D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58248">
            <a:off x="1270567" y="1597530"/>
            <a:ext cx="737786" cy="566836"/>
          </a:xfrm>
          <a:prstGeom prst="rect">
            <a:avLst/>
          </a:prstGeom>
        </p:spPr>
      </p:pic>
      <p:pic>
        <p:nvPicPr>
          <p:cNvPr id="1026" name="Picture 2" descr="Рисунок ветерок (44 фото) » Рисунки для срисовки и не только">
            <a:extLst>
              <a:ext uri="{FF2B5EF4-FFF2-40B4-BE49-F238E27FC236}">
                <a16:creationId xmlns:a16="http://schemas.microsoft.com/office/drawing/2014/main" id="{A403171A-6157-40BD-A0EE-E4FA6C33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95" y="277164"/>
            <a:ext cx="4130461" cy="36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9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C04310-559E-4620-889F-1576C2AAB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20" y="1263595"/>
            <a:ext cx="5109376" cy="51093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0B6C9B-5706-4610-8EDF-4F9D742A7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8295">
            <a:off x="3814507" y="1404518"/>
            <a:ext cx="679994" cy="9363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E11319-7162-4F4C-A99A-529F96EAE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329">
            <a:off x="6484959" y="3498693"/>
            <a:ext cx="679994" cy="9363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41B1D1-DFAD-4C85-908C-84F3D532E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9845">
            <a:off x="3325582" y="2798647"/>
            <a:ext cx="679994" cy="9363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0032A9-B8E6-4224-AB07-BF8BB46E2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1485">
            <a:off x="4374280" y="3745458"/>
            <a:ext cx="679994" cy="936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6E2DD-2A22-46CC-9400-C67E3045E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798">
            <a:off x="6235652" y="1106924"/>
            <a:ext cx="679994" cy="936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5F8B23-DE11-42B3-A2CA-6AF7098E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08">
            <a:off x="7033342" y="1671129"/>
            <a:ext cx="679994" cy="9363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486960-AB1F-40F2-A40F-CD0518E9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4440">
            <a:off x="4699753" y="676082"/>
            <a:ext cx="679994" cy="936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B3414D-80F3-45C8-B5C7-D8AFEFBEC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329">
            <a:off x="3626224" y="5870833"/>
            <a:ext cx="679994" cy="936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2B232E-2E91-4FD7-B4ED-6C4846B4B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309">
            <a:off x="7245841" y="5773742"/>
            <a:ext cx="679994" cy="9363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AFE1F0C-97D6-4F88-911A-0A60337AA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329">
            <a:off x="8745262" y="5632294"/>
            <a:ext cx="679994" cy="9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24146-4CBD-4C03-8764-A6FE5EBB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r="24468"/>
          <a:stretch/>
        </p:blipFill>
        <p:spPr>
          <a:xfrm>
            <a:off x="1375576" y="2297927"/>
            <a:ext cx="1335819" cy="19639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EF975B-8C8C-4E56-8ADC-8C14983C7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r="25571"/>
          <a:stretch/>
        </p:blipFill>
        <p:spPr>
          <a:xfrm>
            <a:off x="2711395" y="2115047"/>
            <a:ext cx="1478943" cy="2262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A232C-4D2C-416C-90E8-175B33080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71" y="2192572"/>
            <a:ext cx="2266121" cy="2266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85048D-AC8B-4AE4-84FE-166581059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58" y="2212449"/>
            <a:ext cx="2134926" cy="21349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E930AC-72C9-43EA-B206-9BA6E56795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8" t="29906" r="28828" b="31430"/>
          <a:stretch/>
        </p:blipFill>
        <p:spPr>
          <a:xfrm flipH="1">
            <a:off x="7613042" y="2666998"/>
            <a:ext cx="1200648" cy="8746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668CCF-AD5F-4B41-8C1C-97C8F6ABAC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 t="36998" r="12624" b="31712"/>
          <a:stretch/>
        </p:blipFill>
        <p:spPr>
          <a:xfrm>
            <a:off x="4274157" y="2951921"/>
            <a:ext cx="1367624" cy="5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9E2900-4847-4840-A417-B420C23E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66ACDA-57D8-4336-B57C-2EBEA5B22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FAFF8-AB11-4D12-A3E9-19D7544AB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2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31C85A-6BC6-4E26-86F8-040C0BE1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1DD0882-2C74-4E0B-B8EF-318996BE8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3170"/>
              </p:ext>
            </p:extLst>
          </p:nvPr>
        </p:nvGraphicFramePr>
        <p:xfrm>
          <a:off x="318052" y="230588"/>
          <a:ext cx="11640712" cy="644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178">
                  <a:extLst>
                    <a:ext uri="{9D8B030D-6E8A-4147-A177-3AD203B41FA5}">
                      <a16:colId xmlns:a16="http://schemas.microsoft.com/office/drawing/2014/main" val="1724448398"/>
                    </a:ext>
                  </a:extLst>
                </a:gridCol>
                <a:gridCol w="2910178">
                  <a:extLst>
                    <a:ext uri="{9D8B030D-6E8A-4147-A177-3AD203B41FA5}">
                      <a16:colId xmlns:a16="http://schemas.microsoft.com/office/drawing/2014/main" val="660725400"/>
                    </a:ext>
                  </a:extLst>
                </a:gridCol>
                <a:gridCol w="2910178">
                  <a:extLst>
                    <a:ext uri="{9D8B030D-6E8A-4147-A177-3AD203B41FA5}">
                      <a16:colId xmlns:a16="http://schemas.microsoft.com/office/drawing/2014/main" val="3940042158"/>
                    </a:ext>
                  </a:extLst>
                </a:gridCol>
                <a:gridCol w="2910178">
                  <a:extLst>
                    <a:ext uri="{9D8B030D-6E8A-4147-A177-3AD203B41FA5}">
                      <a16:colId xmlns:a16="http://schemas.microsoft.com/office/drawing/2014/main" val="1197065108"/>
                    </a:ext>
                  </a:extLst>
                </a:gridCol>
              </a:tblGrid>
              <a:tr h="1612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48852"/>
                  </a:ext>
                </a:extLst>
              </a:tr>
              <a:tr h="1612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23974"/>
                  </a:ext>
                </a:extLst>
              </a:tr>
              <a:tr h="1612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210123"/>
                  </a:ext>
                </a:extLst>
              </a:tr>
              <a:tr h="1612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117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C4C87-8521-45AE-999D-2D240269A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9" y="289637"/>
            <a:ext cx="2770113" cy="1470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89EE5-56E2-438A-B526-17D8199BB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5" y="1915901"/>
            <a:ext cx="2730443" cy="1486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B97127-A42E-49E0-8876-9A54CA32D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09" y="271594"/>
            <a:ext cx="2792503" cy="150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D5933E-F32B-4240-80AF-6A724B5EC8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24897" r="3756" b="7128"/>
          <a:stretch/>
        </p:blipFill>
        <p:spPr>
          <a:xfrm>
            <a:off x="3282725" y="271594"/>
            <a:ext cx="2779201" cy="148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E13AD1-F2DC-4841-84EF-E93B56732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6393" r="3890" b="11740"/>
          <a:stretch/>
        </p:blipFill>
        <p:spPr>
          <a:xfrm rot="10800000">
            <a:off x="9125394" y="271594"/>
            <a:ext cx="2748551" cy="147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3EF1A0-5D4B-4AEA-9BDB-C1CFE9A7C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2" y="1910244"/>
            <a:ext cx="2657979" cy="1410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080692-DF4F-4999-961E-22A91BF286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20986" r="2373" b="19652"/>
          <a:stretch/>
        </p:blipFill>
        <p:spPr>
          <a:xfrm rot="10800000">
            <a:off x="3255204" y="1909523"/>
            <a:ext cx="2779199" cy="1454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287066-428E-4983-BE3A-AC52D8602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24897" r="3756" b="7128"/>
          <a:stretch/>
        </p:blipFill>
        <p:spPr>
          <a:xfrm>
            <a:off x="3363642" y="3528970"/>
            <a:ext cx="2530586" cy="145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6C12BE-A2F8-4D92-BF91-5D8C7292A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9" y="5146010"/>
            <a:ext cx="2696450" cy="1492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CE14A0-CC1B-4DA1-B3F5-80796FD52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46" y="5132604"/>
            <a:ext cx="2606637" cy="146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20B309-B758-4D76-A22C-EEE3127868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24897" r="3756" b="7128"/>
          <a:stretch/>
        </p:blipFill>
        <p:spPr>
          <a:xfrm>
            <a:off x="6294768" y="5109543"/>
            <a:ext cx="2628676" cy="151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0FEC41-4AC0-40EC-B9D1-D87E988ADC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6393" r="3890" b="11740"/>
          <a:stretch/>
        </p:blipFill>
        <p:spPr>
          <a:xfrm rot="10800000">
            <a:off x="431295" y="3541885"/>
            <a:ext cx="2630137" cy="1414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85F7421-18A8-4F0B-BC98-4633DF731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12" y="3570136"/>
            <a:ext cx="2674038" cy="140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3E5E74-82A0-4E73-9D5B-8F4D5C0014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24897" r="3756" b="7128"/>
          <a:stretch/>
        </p:blipFill>
        <p:spPr>
          <a:xfrm>
            <a:off x="9178918" y="1910244"/>
            <a:ext cx="2674039" cy="1492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4B2875-D6AA-408A-AFCD-924393EEA9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19" y="3541885"/>
            <a:ext cx="2674038" cy="147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4688815-2146-4A11-8CA7-08C25EBA09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6393" r="3890" b="11740"/>
          <a:stretch/>
        </p:blipFill>
        <p:spPr>
          <a:xfrm rot="10800000">
            <a:off x="9178917" y="5165547"/>
            <a:ext cx="2695027" cy="1470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3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9E2900-4847-4840-A417-B420C23E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04746-709A-4A28-A86D-30EB0D0AE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555142"/>
            <a:ext cx="1646251" cy="16462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F9424-395A-4F82-841F-943F019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4" y="1949228"/>
            <a:ext cx="1646251" cy="1646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33C60-950A-4A2A-AF0B-E65DA3A3F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71" y="3854393"/>
            <a:ext cx="1646251" cy="1646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D4259C-6643-46FD-9232-F09263BB3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8031">
            <a:off x="6611318" y="425528"/>
            <a:ext cx="2000641" cy="1896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332A92-7844-4162-BCBC-3D4389E86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522">
            <a:off x="7045717" y="2368000"/>
            <a:ext cx="2000641" cy="1896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9D57C8-1171-4E2E-A6F8-0911388DE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8195">
            <a:off x="8712417" y="489068"/>
            <a:ext cx="2000641" cy="18964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F8A29-4CD5-4E35-B0FF-AB2C101C6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0714">
            <a:off x="9481250" y="2632012"/>
            <a:ext cx="2000641" cy="1896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14F16-A43B-4B45-BCCD-C51A3EFF8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37">
            <a:off x="9629861" y="4646022"/>
            <a:ext cx="2000641" cy="18964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EAB790-AF7A-4BCA-A2A8-7C65EFF6C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8843">
            <a:off x="7148664" y="4415567"/>
            <a:ext cx="2000641" cy="18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9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307CF-B1C0-4950-AF8E-952BD155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14864" r="21507" b="12347"/>
          <a:stretch/>
        </p:blipFill>
        <p:spPr>
          <a:xfrm>
            <a:off x="5128592" y="2362630"/>
            <a:ext cx="1725433" cy="2132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5341E9-53D4-47E7-A819-8CE6C1EF2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07" y="2372569"/>
            <a:ext cx="1922594" cy="19517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31AF7F-D6EC-47D0-90F5-A67661127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14481" r="11547" b="11056"/>
          <a:stretch/>
        </p:blipFill>
        <p:spPr>
          <a:xfrm>
            <a:off x="1276922" y="2411688"/>
            <a:ext cx="1591879" cy="21327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8D101E-2ACA-456A-AC5A-6898010E82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27341" r="26544" b="25923"/>
          <a:stretch/>
        </p:blipFill>
        <p:spPr>
          <a:xfrm>
            <a:off x="7482176" y="2941982"/>
            <a:ext cx="1105233" cy="9064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EE9CC0-9F65-44B5-B0C3-D38B8E2F7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50" y="2753361"/>
            <a:ext cx="1406005" cy="12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04746-709A-4A28-A86D-30EB0D0AE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" y="2354175"/>
            <a:ext cx="1646251" cy="16462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F9424-395A-4F82-841F-943F019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16" y="1057301"/>
            <a:ext cx="1646251" cy="1646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33C60-950A-4A2A-AF0B-E65DA3A3F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2" y="4771116"/>
            <a:ext cx="1646251" cy="1646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D4259C-6643-46FD-9232-F09263BB3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8031">
            <a:off x="6611318" y="425528"/>
            <a:ext cx="2000641" cy="1896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332A92-7844-4162-BCBC-3D4389E86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522">
            <a:off x="7045717" y="2368000"/>
            <a:ext cx="2000641" cy="1896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9D57C8-1171-4E2E-A6F8-0911388DE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8195">
            <a:off x="8712417" y="489068"/>
            <a:ext cx="2000641" cy="18964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F8A29-4CD5-4E35-B0FF-AB2C101C6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0714">
            <a:off x="9481250" y="2632012"/>
            <a:ext cx="2000641" cy="1896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14F16-A43B-4B45-BCCD-C51A3EFF8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37">
            <a:off x="9629861" y="4646022"/>
            <a:ext cx="2000641" cy="18964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EAB790-AF7A-4BCA-A2A8-7C65EFF6C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8843">
            <a:off x="7148664" y="4415567"/>
            <a:ext cx="2000641" cy="18964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0F9424-395A-4F82-841F-943F019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2" y="214890"/>
            <a:ext cx="1646251" cy="16462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0F9424-395A-4F82-841F-943F019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66" y="2922469"/>
            <a:ext cx="1646251" cy="16462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0F9424-395A-4F82-841F-943F019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53" y="4929475"/>
            <a:ext cx="1646251" cy="16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04746-709A-4A28-A86D-30EB0D0AE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555142"/>
            <a:ext cx="1646251" cy="16462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F9424-395A-4F82-841F-943F019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4" y="1949228"/>
            <a:ext cx="1646251" cy="1646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33C60-950A-4A2A-AF0B-E65DA3A3F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71" y="3854393"/>
            <a:ext cx="1646251" cy="1646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D4259C-6643-46FD-9232-F09263BB3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8031">
            <a:off x="6611318" y="425528"/>
            <a:ext cx="2000641" cy="1896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332A92-7844-4162-BCBC-3D4389E86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522">
            <a:off x="7045717" y="2368000"/>
            <a:ext cx="2000641" cy="1896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9D57C8-1171-4E2E-A6F8-0911388DE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8195">
            <a:off x="8712417" y="489068"/>
            <a:ext cx="2000641" cy="18964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F8A29-4CD5-4E35-B0FF-AB2C101C6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0714">
            <a:off x="9481250" y="2632012"/>
            <a:ext cx="2000641" cy="1896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14F16-A43B-4B45-BCCD-C51A3EFF8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37">
            <a:off x="9629861" y="4646022"/>
            <a:ext cx="2000641" cy="18964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EAB790-AF7A-4BCA-A2A8-7C65EFF6C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8843">
            <a:off x="7238443" y="4546419"/>
            <a:ext cx="2000641" cy="18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19</Words>
  <Application>Microsoft Office PowerPoint</Application>
  <PresentationFormat>Широкоэкранный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                            ГБДОУ детский сад №45 Невского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№45 Невского района Санкт-Петербурга</dc:title>
  <dc:creator>Olgalit</dc:creator>
  <cp:lastModifiedBy>Olgalit</cp:lastModifiedBy>
  <cp:revision>17</cp:revision>
  <dcterms:created xsi:type="dcterms:W3CDTF">2023-09-11T14:03:46Z</dcterms:created>
  <dcterms:modified xsi:type="dcterms:W3CDTF">2023-11-06T12:29:57Z</dcterms:modified>
</cp:coreProperties>
</file>