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C60D5-7203-70FB-2C4D-FB8B0546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31C5EB-3C5F-8950-8222-C790C2616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3C92D9-0E9E-E2D2-431D-407BB509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CB2D4-FB5E-CF8C-46E0-785134BE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0C2B6-0942-0238-87C5-CA2F6A55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2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32588-80C5-28BF-6FB0-C149EDFB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58BDB-F042-E6B3-D87C-980F44B86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91BFE-84FA-0DD9-2114-C8CABE6C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06079-AF31-D365-E353-8D23C76D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EE75D-E43A-1FC7-18CB-F3D23784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7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AB4A12-ECB0-DB23-BAC0-2F7AAF896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5A2BB3-AED8-1CD7-4C9B-64C6FA8B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EF152-5F8D-B80D-27D3-0B4428AD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35A85-22F1-352E-8067-6D97E03D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2BBA1-7005-0D1F-AA3A-9E73902E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75348-1C68-73E6-53C8-A00CC2FB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2653D-6A4D-31C4-9D7E-F145AE28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C093-9B84-BFC2-8A15-62CBB91B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8601C-5409-A20C-5DBF-9C2FE49F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41447-D0F5-B06E-C284-7E10B4CA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AB492-D6DC-98AE-B647-C2BF0306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41915C-DDE4-0E7A-CF6E-B191D80F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FFB5B-ABB8-8F68-87EE-EF143734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5BE2B-23CC-B1C6-4CE4-9D6B0C7C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97D0F-976E-EEAC-3993-2E495770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1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DC645-472D-034D-8854-68048D6B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5DFD1-5C79-FDE7-1AC6-0F10A81D4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1245E2-D548-ECCB-F23A-B59F6BAFA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08CDDA-58AC-E962-697E-BCD43750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DE4FB-9517-E0BA-0FC7-F7A58F09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B436AB-A11B-056A-AF47-62873FF6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8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42D4A-5022-FF33-CFE4-3556A5A6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FE1C4-A4BD-60C1-3D67-D8E3E9C9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26C6B-16B6-9117-72CE-43A8F3371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96AF7-AA46-DEB3-7282-E52733F9C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3BBF58-B5B5-32CE-88D0-5B24D6FFB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8D2C81-4299-132A-2725-EF1619AC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9C5D72-7C5E-BB40-38C5-E9CCC57D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791E7B-3DB8-B86B-AF2B-B7DCE25B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4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5D72B-CCBF-4307-1A1A-B274362D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6EE549-B7B3-87EB-2A0B-D60FC58E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1E6733-4F36-6BBC-8C55-C570C656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155E9E-F904-7E15-16FD-A2F6F801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2A72B9-6403-883E-48D3-660C62CA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A23E7D-BC2B-BDFF-0B43-9A1B4D82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9DBCB-23BE-D90C-608C-47CC470B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76A98-4517-B67E-67B2-FECBD43D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4A43C-7188-2B1A-CB2E-16CB34EF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7651D6-1CBB-DEC8-FB6A-E4A51BC4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4C92D-E24A-4017-2CAB-92BEEBCE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88A2FE-BA8D-30A8-479D-95C45B32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D2D4F-9D33-FE1D-9976-8EB69DFB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5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A7B26-A2D3-4B35-2AF3-1F288BA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AB862E-0013-220C-BD7E-1EDF349BF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E464C8-27E9-F1E4-6C79-9611AA082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8D2A13-DAD3-63C6-7450-43A2EFDF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9B8EA4-E9CE-15C3-C9A2-85797606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2EF0B-F02E-1793-AB72-6F6ACEB0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1C2E0-D62D-4077-F9B3-6A0C4433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6FD9A6-66FC-7093-5EEB-93CD84AE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4B6F-6D62-C57E-DB75-CF07BF22B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427F-FFD7-4F9F-8855-4D158F477F3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3EA8C-C0AB-34C2-9E3D-AD82E2CBA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51636-1470-61AB-F8B0-375E25F32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B050-9C9D-4898-8959-56B8738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90FEAD-1DBE-6093-F0C2-308990A66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14101"/>
          <a:stretch/>
        </p:blipFill>
        <p:spPr>
          <a:xfrm>
            <a:off x="0" y="-282804"/>
            <a:ext cx="12193835" cy="708412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A250A0-012F-94B0-5DE5-411DF5132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b="7336"/>
          <a:stretch/>
        </p:blipFill>
        <p:spPr bwMode="auto">
          <a:xfrm>
            <a:off x="3557047" y="0"/>
            <a:ext cx="5095944" cy="44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57050-6A00-6126-4EEC-BF1BE8EA8464}"/>
              </a:ext>
            </a:extLst>
          </p:cNvPr>
          <p:cNvSpPr txBox="1"/>
          <p:nvPr/>
        </p:nvSpPr>
        <p:spPr>
          <a:xfrm>
            <a:off x="3557047" y="4470027"/>
            <a:ext cx="5095944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В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«Царстве здоровья»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4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EC8-3098-9F00-9CE3-9940180F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A1D5D-0CAE-A2D6-E6BE-34CD101B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993E31F-EDEF-D5CF-1201-7F2769F4C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-24" r="15180" b="12561"/>
          <a:stretch/>
        </p:blipFill>
        <p:spPr bwMode="auto">
          <a:xfrm>
            <a:off x="1227055" y="0"/>
            <a:ext cx="9737889" cy="68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3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85F7555-3937-7B48-FEF8-A59738B9A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0"/>
            <a:ext cx="800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5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E7A28-551E-DDC3-0638-3081B98AB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"/>
          <a:stretch/>
        </p:blipFill>
        <p:spPr>
          <a:xfrm>
            <a:off x="1597209" y="0"/>
            <a:ext cx="8997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72E3A-FBCB-7AC0-60A2-280602E1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0FC3E-FF00-46EC-A922-8BD6B85A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1FB3F-591C-934D-7C72-C797CF2C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7" y="0"/>
            <a:ext cx="10417405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7BCDCF-19A0-043A-5AD0-5E87191E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5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4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1" y="0"/>
            <a:ext cx="4796589" cy="6858000"/>
          </a:xfrm>
        </p:spPr>
      </p:pic>
    </p:spTree>
    <p:extLst>
      <p:ext uri="{BB962C8B-B14F-4D97-AF65-F5344CB8AC3E}">
        <p14:creationId xmlns:p14="http://schemas.microsoft.com/office/powerpoint/2010/main" val="314969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96" y="0"/>
            <a:ext cx="9114807" cy="6847995"/>
          </a:xfrm>
        </p:spPr>
      </p:pic>
    </p:spTree>
    <p:extLst>
      <p:ext uri="{BB962C8B-B14F-4D97-AF65-F5344CB8AC3E}">
        <p14:creationId xmlns:p14="http://schemas.microsoft.com/office/powerpoint/2010/main" val="74222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22561-6444-A64C-4DEC-46BFEBC4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32B3A-1170-F5DE-8E66-D5934768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50158C-774C-7DD2-058E-0681A9A2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7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33D9638-D5AE-7F02-BF74-6CCCD0224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r="13637"/>
          <a:stretch/>
        </p:blipFill>
        <p:spPr bwMode="auto">
          <a:xfrm>
            <a:off x="2460397" y="0"/>
            <a:ext cx="7060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1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5C21B-C88A-2E64-B9AE-599272D7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F92B0-6F3F-3537-31F5-8F5B261C8A64}"/>
              </a:ext>
            </a:extLst>
          </p:cNvPr>
          <p:cNvSpPr txBox="1"/>
          <p:nvPr/>
        </p:nvSpPr>
        <p:spPr>
          <a:xfrm>
            <a:off x="518474" y="3930978"/>
            <a:ext cx="11155052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/>
              <a:t>Капитаны, капитаны…</a:t>
            </a:r>
          </a:p>
        </p:txBody>
      </p:sp>
    </p:spTree>
    <p:extLst>
      <p:ext uri="{BB962C8B-B14F-4D97-AF65-F5344CB8AC3E}">
        <p14:creationId xmlns:p14="http://schemas.microsoft.com/office/powerpoint/2010/main" val="1683258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Cascadia Code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Тупс</dc:creator>
  <cp:lastModifiedBy>User</cp:lastModifiedBy>
  <cp:revision>6</cp:revision>
  <dcterms:created xsi:type="dcterms:W3CDTF">2023-03-26T13:49:14Z</dcterms:created>
  <dcterms:modified xsi:type="dcterms:W3CDTF">2023-03-27T22:51:41Z</dcterms:modified>
</cp:coreProperties>
</file>