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ytimg.com/vi/jQ_PlgVdI6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14/fe/59/14fe59ecfdb0f6f10d9242295f93a3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709"/>
            <a:ext cx="842493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ipart-best.com/img/apple/apple-clip-art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1296144" cy="16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clipart-best.com/img/apple/apple-clip-art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1296144" cy="16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lipart-best.com/img/apple/apple-clip-art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08" y="2447052"/>
            <a:ext cx="1296144" cy="16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lipart-best.com/img/apple/apple-clip-art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64" y="1074231"/>
            <a:ext cx="1296144" cy="16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lipart-best.com/img/apple/apple-clip-art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1319"/>
            <a:ext cx="1296144" cy="16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lipart-best.com/img/apple/apple-clip-art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3206"/>
            <a:ext cx="1296144" cy="16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lipart-best.com/img/apple/apple-clip-art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62" y="2160660"/>
            <a:ext cx="1296144" cy="16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lipart-best.com/img/apple/apple-clip-art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29" y="1074231"/>
            <a:ext cx="1296144" cy="16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14/fe/59/14fe59ecfdb0f6f10d9242295f93a3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709"/>
            <a:ext cx="842493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1.bp.blogspot.com/-sluArQmMppI/X4HIoclVB1I/AAAAAAAA9pU/qN2D98t_AMoMrmRvNONUrysZYZqhUVK9QCLcBGAsYHQ/s2048/%25D0%25B3%25D1%2580%25D1%2583%25D1%2588%25D0%25B0_DoV%2B%25288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68" y="2139199"/>
            <a:ext cx="1389287" cy="1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1.bp.blogspot.com/-sluArQmMppI/X4HIoclVB1I/AAAAAAAA9pU/qN2D98t_AMoMrmRvNONUrysZYZqhUVK9QCLcBGAsYHQ/s2048/%25D0%25B3%25D1%2580%25D1%2583%25D1%2588%25D0%25B0_DoV%2B%25288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07962"/>
            <a:ext cx="1389287" cy="1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1.bp.blogspot.com/-sluArQmMppI/X4HIoclVB1I/AAAAAAAA9pU/qN2D98t_AMoMrmRvNONUrysZYZqhUVK9QCLcBGAsYHQ/s2048/%25D0%25B3%25D1%2580%25D1%2583%25D1%2588%25D0%25B0_DoV%2B%25288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54510"/>
            <a:ext cx="1389287" cy="1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1.bp.blogspot.com/-sluArQmMppI/X4HIoclVB1I/AAAAAAAA9pU/qN2D98t_AMoMrmRvNONUrysZYZqhUVK9QCLcBGAsYHQ/s2048/%25D0%25B3%25D1%2580%25D1%2583%25D1%2588%25D0%25B0_DoV%2B%25288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17608"/>
            <a:ext cx="1389287" cy="1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1.bp.blogspot.com/-sluArQmMppI/X4HIoclVB1I/AAAAAAAA9pU/qN2D98t_AMoMrmRvNONUrysZYZqhUVK9QCLcBGAsYHQ/s2048/%25D0%25B3%25D1%2580%25D1%2583%25D1%2588%25D0%25B0_DoV%2B%25288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6247"/>
            <a:ext cx="1389287" cy="1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1.bp.blogspot.com/-sluArQmMppI/X4HIoclVB1I/AAAAAAAA9pU/qN2D98t_AMoMrmRvNONUrysZYZqhUVK9QCLcBGAsYHQ/s2048/%25D0%25B3%25D1%2580%25D1%2583%25D1%2588%25D0%25B0_DoV%2B%25288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48" y="836712"/>
            <a:ext cx="1389287" cy="1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1.bp.blogspot.com/-sluArQmMppI/X4HIoclVB1I/AAAAAAAA9pU/qN2D98t_AMoMrmRvNONUrysZYZqhUVK9QCLcBGAsYHQ/s2048/%25D0%25B3%25D1%2580%25D1%2583%25D1%2588%25D0%25B0_DoV%2B%25288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35" y="836711"/>
            <a:ext cx="1389287" cy="1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1.bp.blogspot.com/-sluArQmMppI/X4HIoclVB1I/AAAAAAAA9pU/qN2D98t_AMoMrmRvNONUrysZYZqhUVK9QCLcBGAsYHQ/s2048/%25D0%25B3%25D1%2580%25D1%2583%25D1%2588%25D0%25B0_DoV%2B%25288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40" y="816481"/>
            <a:ext cx="1389287" cy="1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Муравьева Е. А.</dc:creator>
  <cp:lastModifiedBy>Рыжакова ЛА</cp:lastModifiedBy>
  <cp:revision>11</cp:revision>
  <dcterms:created xsi:type="dcterms:W3CDTF">2022-01-21T13:22:03Z</dcterms:created>
  <dcterms:modified xsi:type="dcterms:W3CDTF">2022-02-17T09:33:35Z</dcterms:modified>
</cp:coreProperties>
</file>